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702" r:id="rId6"/>
  </p:sldMasterIdLst>
  <p:notesMasterIdLst>
    <p:notesMasterId r:id="rId18"/>
  </p:notesMasterIdLst>
  <p:sldIdLst>
    <p:sldId id="259" r:id="rId7"/>
    <p:sldId id="422" r:id="rId8"/>
    <p:sldId id="384" r:id="rId9"/>
    <p:sldId id="385" r:id="rId10"/>
    <p:sldId id="387" r:id="rId11"/>
    <p:sldId id="383" r:id="rId12"/>
    <p:sldId id="409" r:id="rId13"/>
    <p:sldId id="420" r:id="rId14"/>
    <p:sldId id="410" r:id="rId15"/>
    <p:sldId id="423" r:id="rId16"/>
    <p:sldId id="273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58862-9A02-4BCA-8A75-D70AD76CA6CF}" v="1" dt="2023-09-20T11:51:48.691"/>
    <p1510:client id="{50807B14-A011-435F-A68D-712B3C447111}" v="466" dt="2023-09-20T11:38:2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8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a Agterberg" userId="S::marja.agterberg@rivm.nl::c33c4059-9ed3-4766-849a-6c294ea1eab1" providerId="AD" clId="Web-{15658862-9A02-4BCA-8A75-D70AD76CA6CF}"/>
    <pc:docChg chg="modSld">
      <pc:chgData name="Marja Agterberg" userId="S::marja.agterberg@rivm.nl::c33c4059-9ed3-4766-849a-6c294ea1eab1" providerId="AD" clId="Web-{15658862-9A02-4BCA-8A75-D70AD76CA6CF}" dt="2023-09-20T11:51:48.691" v="0" actId="20577"/>
      <pc:docMkLst>
        <pc:docMk/>
      </pc:docMkLst>
      <pc:sldChg chg="modSp">
        <pc:chgData name="Marja Agterberg" userId="S::marja.agterberg@rivm.nl::c33c4059-9ed3-4766-849a-6c294ea1eab1" providerId="AD" clId="Web-{15658862-9A02-4BCA-8A75-D70AD76CA6CF}" dt="2023-09-20T11:51:48.691" v="0" actId="20577"/>
        <pc:sldMkLst>
          <pc:docMk/>
          <pc:sldMk cId="3412044643" sldId="422"/>
        </pc:sldMkLst>
        <pc:spChg chg="mod">
          <ac:chgData name="Marja Agterberg" userId="S::marja.agterberg@rivm.nl::c33c4059-9ed3-4766-849a-6c294ea1eab1" providerId="AD" clId="Web-{15658862-9A02-4BCA-8A75-D70AD76CA6CF}" dt="2023-09-20T11:51:48.691" v="0" actId="20577"/>
          <ac:spMkLst>
            <pc:docMk/>
            <pc:sldMk cId="3412044643" sldId="422"/>
            <ac:spMk id="3" creationId="{D3BA04F9-280A-4CCB-8A06-E0AEC129DFB7}"/>
          </ac:spMkLst>
        </pc:spChg>
      </pc:sldChg>
    </pc:docChg>
  </pc:docChgLst>
  <pc:docChgLst>
    <pc:chgData name="Marja Agterberg" userId="c33c4059-9ed3-4766-849a-6c294ea1eab1" providerId="ADAL" clId="{50807B14-A011-435F-A68D-712B3C447111}"/>
    <pc:docChg chg="custSel delSld modSld">
      <pc:chgData name="Marja Agterberg" userId="c33c4059-9ed3-4766-849a-6c294ea1eab1" providerId="ADAL" clId="{50807B14-A011-435F-A68D-712B3C447111}" dt="2023-09-20T11:41:20.687" v="643" actId="6549"/>
      <pc:docMkLst>
        <pc:docMk/>
      </pc:docMkLst>
      <pc:sldChg chg="modSp mod">
        <pc:chgData name="Marja Agterberg" userId="c33c4059-9ed3-4766-849a-6c294ea1eab1" providerId="ADAL" clId="{50807B14-A011-435F-A68D-712B3C447111}" dt="2023-09-20T11:19:29.942" v="1" actId="20577"/>
        <pc:sldMkLst>
          <pc:docMk/>
          <pc:sldMk cId="0" sldId="259"/>
        </pc:sldMkLst>
        <pc:spChg chg="mod">
          <ac:chgData name="Marja Agterberg" userId="c33c4059-9ed3-4766-849a-6c294ea1eab1" providerId="ADAL" clId="{50807B14-A011-435F-A68D-712B3C447111}" dt="2023-09-20T11:19:29.942" v="1" actId="20577"/>
          <ac:spMkLst>
            <pc:docMk/>
            <pc:sldMk cId="0" sldId="259"/>
            <ac:spMk id="2" creationId="{2DF3D293-29E1-4AA2-9C02-9843BF216D9E}"/>
          </ac:spMkLst>
        </pc:spChg>
      </pc:sldChg>
      <pc:sldChg chg="modSp mod">
        <pc:chgData name="Marja Agterberg" userId="c33c4059-9ed3-4766-849a-6c294ea1eab1" providerId="ADAL" clId="{50807B14-A011-435F-A68D-712B3C447111}" dt="2023-09-20T11:40:40.202" v="641" actId="20577"/>
        <pc:sldMkLst>
          <pc:docMk/>
          <pc:sldMk cId="0" sldId="273"/>
        </pc:sldMkLst>
        <pc:spChg chg="mod">
          <ac:chgData name="Marja Agterberg" userId="c33c4059-9ed3-4766-849a-6c294ea1eab1" providerId="ADAL" clId="{50807B14-A011-435F-A68D-712B3C447111}" dt="2023-09-20T11:40:40.202" v="641" actId="20577"/>
          <ac:spMkLst>
            <pc:docMk/>
            <pc:sldMk cId="0" sldId="273"/>
            <ac:spMk id="2" creationId="{AADCC91C-EF9D-430F-B7F5-728E20B1B351}"/>
          </ac:spMkLst>
        </pc:spChg>
      </pc:sldChg>
      <pc:sldChg chg="modSp mod">
        <pc:chgData name="Marja Agterberg" userId="c33c4059-9ed3-4766-849a-6c294ea1eab1" providerId="ADAL" clId="{50807B14-A011-435F-A68D-712B3C447111}" dt="2023-09-20T11:39:28.822" v="636"/>
        <pc:sldMkLst>
          <pc:docMk/>
          <pc:sldMk cId="1765843094" sldId="383"/>
        </pc:sldMkLst>
        <pc:spChg chg="mod">
          <ac:chgData name="Marja Agterberg" userId="c33c4059-9ed3-4766-849a-6c294ea1eab1" providerId="ADAL" clId="{50807B14-A011-435F-A68D-712B3C447111}" dt="2023-09-20T11:39:28.822" v="636"/>
          <ac:spMkLst>
            <pc:docMk/>
            <pc:sldMk cId="1765843094" sldId="383"/>
            <ac:spMk id="3" creationId="{00000000-0000-0000-0000-000000000000}"/>
          </ac:spMkLst>
        </pc:spChg>
        <pc:spChg chg="mod">
          <ac:chgData name="Marja Agterberg" userId="c33c4059-9ed3-4766-849a-6c294ea1eab1" providerId="ADAL" clId="{50807B14-A011-435F-A68D-712B3C447111}" dt="2023-09-20T11:20:21.792" v="11" actId="20577"/>
          <ac:spMkLst>
            <pc:docMk/>
            <pc:sldMk cId="1765843094" sldId="383"/>
            <ac:spMk id="5" creationId="{D8362269-71F4-4EF4-8876-57539F51A7E5}"/>
          </ac:spMkLst>
        </pc:spChg>
      </pc:sldChg>
      <pc:sldChg chg="modSp mod">
        <pc:chgData name="Marja Agterberg" userId="c33c4059-9ed3-4766-849a-6c294ea1eab1" providerId="ADAL" clId="{50807B14-A011-435F-A68D-712B3C447111}" dt="2023-09-20T11:38:52.442" v="630" actId="20577"/>
        <pc:sldMkLst>
          <pc:docMk/>
          <pc:sldMk cId="3434932089" sldId="384"/>
        </pc:sldMkLst>
        <pc:spChg chg="mod">
          <ac:chgData name="Marja Agterberg" userId="c33c4059-9ed3-4766-849a-6c294ea1eab1" providerId="ADAL" clId="{50807B14-A011-435F-A68D-712B3C447111}" dt="2023-09-20T11:38:52.442" v="630" actId="20577"/>
          <ac:spMkLst>
            <pc:docMk/>
            <pc:sldMk cId="3434932089" sldId="384"/>
            <ac:spMk id="3" creationId="{00000000-0000-0000-0000-000000000000}"/>
          </ac:spMkLst>
        </pc:spChg>
        <pc:spChg chg="mod">
          <ac:chgData name="Marja Agterberg" userId="c33c4059-9ed3-4766-849a-6c294ea1eab1" providerId="ADAL" clId="{50807B14-A011-435F-A68D-712B3C447111}" dt="2023-09-20T11:19:54.716" v="5" actId="20577"/>
          <ac:spMkLst>
            <pc:docMk/>
            <pc:sldMk cId="3434932089" sldId="384"/>
            <ac:spMk id="5" creationId="{DF62C00F-B9D4-423C-A2CB-3E9788A31AC7}"/>
          </ac:spMkLst>
        </pc:spChg>
      </pc:sldChg>
      <pc:sldChg chg="modSp mod">
        <pc:chgData name="Marja Agterberg" userId="c33c4059-9ed3-4766-849a-6c294ea1eab1" providerId="ADAL" clId="{50807B14-A011-435F-A68D-712B3C447111}" dt="2023-09-20T11:39:03.357" v="634" actId="20577"/>
        <pc:sldMkLst>
          <pc:docMk/>
          <pc:sldMk cId="4004907282" sldId="385"/>
        </pc:sldMkLst>
        <pc:spChg chg="mod">
          <ac:chgData name="Marja Agterberg" userId="c33c4059-9ed3-4766-849a-6c294ea1eab1" providerId="ADAL" clId="{50807B14-A011-435F-A68D-712B3C447111}" dt="2023-09-20T11:39:03.357" v="634" actId="20577"/>
          <ac:spMkLst>
            <pc:docMk/>
            <pc:sldMk cId="4004907282" sldId="385"/>
            <ac:spMk id="3" creationId="{00000000-0000-0000-0000-000000000000}"/>
          </ac:spMkLst>
        </pc:spChg>
        <pc:spChg chg="mod">
          <ac:chgData name="Marja Agterberg" userId="c33c4059-9ed3-4766-849a-6c294ea1eab1" providerId="ADAL" clId="{50807B14-A011-435F-A68D-712B3C447111}" dt="2023-09-20T11:20:03.435" v="7" actId="20577"/>
          <ac:spMkLst>
            <pc:docMk/>
            <pc:sldMk cId="4004907282" sldId="385"/>
            <ac:spMk id="5" creationId="{27BA1993-B039-46FE-9DD0-16DF8CB8B196}"/>
          </ac:spMkLst>
        </pc:spChg>
      </pc:sldChg>
      <pc:sldChg chg="modSp mod">
        <pc:chgData name="Marja Agterberg" userId="c33c4059-9ed3-4766-849a-6c294ea1eab1" providerId="ADAL" clId="{50807B14-A011-435F-A68D-712B3C447111}" dt="2023-09-20T11:39:22.575" v="635"/>
        <pc:sldMkLst>
          <pc:docMk/>
          <pc:sldMk cId="3567745697" sldId="387"/>
        </pc:sldMkLst>
        <pc:spChg chg="mod">
          <ac:chgData name="Marja Agterberg" userId="c33c4059-9ed3-4766-849a-6c294ea1eab1" providerId="ADAL" clId="{50807B14-A011-435F-A68D-712B3C447111}" dt="2023-09-20T11:39:22.575" v="635"/>
          <ac:spMkLst>
            <pc:docMk/>
            <pc:sldMk cId="3567745697" sldId="387"/>
            <ac:spMk id="3" creationId="{00000000-0000-0000-0000-000000000000}"/>
          </ac:spMkLst>
        </pc:spChg>
        <pc:spChg chg="mod">
          <ac:chgData name="Marja Agterberg" userId="c33c4059-9ed3-4766-849a-6c294ea1eab1" providerId="ADAL" clId="{50807B14-A011-435F-A68D-712B3C447111}" dt="2023-09-20T11:20:11.057" v="9" actId="20577"/>
          <ac:spMkLst>
            <pc:docMk/>
            <pc:sldMk cId="3567745697" sldId="387"/>
            <ac:spMk id="5" creationId="{3D5A38D4-5CC7-4211-BCA9-6AA8D251748F}"/>
          </ac:spMkLst>
        </pc:spChg>
      </pc:sldChg>
      <pc:sldChg chg="modSp mod">
        <pc:chgData name="Marja Agterberg" userId="c33c4059-9ed3-4766-849a-6c294ea1eab1" providerId="ADAL" clId="{50807B14-A011-435F-A68D-712B3C447111}" dt="2023-09-20T11:20:29.833" v="13" actId="20577"/>
        <pc:sldMkLst>
          <pc:docMk/>
          <pc:sldMk cId="2020444169" sldId="409"/>
        </pc:sldMkLst>
        <pc:spChg chg="mod">
          <ac:chgData name="Marja Agterberg" userId="c33c4059-9ed3-4766-849a-6c294ea1eab1" providerId="ADAL" clId="{50807B14-A011-435F-A68D-712B3C447111}" dt="2023-09-20T11:20:29.833" v="13" actId="20577"/>
          <ac:spMkLst>
            <pc:docMk/>
            <pc:sldMk cId="2020444169" sldId="409"/>
            <ac:spMk id="2" creationId="{A09936BD-FF67-463B-8ADE-AF147E494A59}"/>
          </ac:spMkLst>
        </pc:spChg>
      </pc:sldChg>
      <pc:sldChg chg="modSp mod">
        <pc:chgData name="Marja Agterberg" userId="c33c4059-9ed3-4766-849a-6c294ea1eab1" providerId="ADAL" clId="{50807B14-A011-435F-A68D-712B3C447111}" dt="2023-09-20T11:20:52.476" v="17" actId="20577"/>
        <pc:sldMkLst>
          <pc:docMk/>
          <pc:sldMk cId="3134441242" sldId="410"/>
        </pc:sldMkLst>
        <pc:spChg chg="mod">
          <ac:chgData name="Marja Agterberg" userId="c33c4059-9ed3-4766-849a-6c294ea1eab1" providerId="ADAL" clId="{50807B14-A011-435F-A68D-712B3C447111}" dt="2023-09-20T11:20:52.476" v="17" actId="20577"/>
          <ac:spMkLst>
            <pc:docMk/>
            <pc:sldMk cId="3134441242" sldId="410"/>
            <ac:spMk id="4" creationId="{1E587BDE-E04F-4FD3-8A93-4950DFA80801}"/>
          </ac:spMkLst>
        </pc:spChg>
      </pc:sldChg>
      <pc:sldChg chg="modSp mod">
        <pc:chgData name="Marja Agterberg" userId="c33c4059-9ed3-4766-849a-6c294ea1eab1" providerId="ADAL" clId="{50807B14-A011-435F-A68D-712B3C447111}" dt="2023-09-20T11:20:44.296" v="15" actId="20577"/>
        <pc:sldMkLst>
          <pc:docMk/>
          <pc:sldMk cId="1447027272" sldId="420"/>
        </pc:sldMkLst>
        <pc:spChg chg="mod">
          <ac:chgData name="Marja Agterberg" userId="c33c4059-9ed3-4766-849a-6c294ea1eab1" providerId="ADAL" clId="{50807B14-A011-435F-A68D-712B3C447111}" dt="2023-09-20T11:20:44.296" v="15" actId="20577"/>
          <ac:spMkLst>
            <pc:docMk/>
            <pc:sldMk cId="1447027272" sldId="420"/>
            <ac:spMk id="3" creationId="{7B3AE23C-AD73-4D05-996B-8665B9B9876B}"/>
          </ac:spMkLst>
        </pc:spChg>
      </pc:sldChg>
      <pc:sldChg chg="del">
        <pc:chgData name="Marja Agterberg" userId="c33c4059-9ed3-4766-849a-6c294ea1eab1" providerId="ADAL" clId="{50807B14-A011-435F-A68D-712B3C447111}" dt="2023-09-20T11:40:17.705" v="637" actId="2696"/>
        <pc:sldMkLst>
          <pc:docMk/>
          <pc:sldMk cId="2687198197" sldId="421"/>
        </pc:sldMkLst>
      </pc:sldChg>
      <pc:sldChg chg="modSp mod modAnim">
        <pc:chgData name="Marja Agterberg" userId="c33c4059-9ed3-4766-849a-6c294ea1eab1" providerId="ADAL" clId="{50807B14-A011-435F-A68D-712B3C447111}" dt="2023-09-20T11:35:02.239" v="477" actId="20577"/>
        <pc:sldMkLst>
          <pc:docMk/>
          <pc:sldMk cId="3412044643" sldId="422"/>
        </pc:sldMkLst>
        <pc:spChg chg="mod">
          <ac:chgData name="Marja Agterberg" userId="c33c4059-9ed3-4766-849a-6c294ea1eab1" providerId="ADAL" clId="{50807B14-A011-435F-A68D-712B3C447111}" dt="2023-09-20T11:35:02.239" v="477" actId="20577"/>
          <ac:spMkLst>
            <pc:docMk/>
            <pc:sldMk cId="3412044643" sldId="422"/>
            <ac:spMk id="3" creationId="{D3BA04F9-280A-4CCB-8A06-E0AEC129DFB7}"/>
          </ac:spMkLst>
        </pc:spChg>
        <pc:spChg chg="mod">
          <ac:chgData name="Marja Agterberg" userId="c33c4059-9ed3-4766-849a-6c294ea1eab1" providerId="ADAL" clId="{50807B14-A011-435F-A68D-712B3C447111}" dt="2023-09-20T11:19:42.675" v="3" actId="20577"/>
          <ac:spMkLst>
            <pc:docMk/>
            <pc:sldMk cId="3412044643" sldId="422"/>
            <ac:spMk id="4" creationId="{4277E0AB-C660-4F37-AE0F-6A2B86C12979}"/>
          </ac:spMkLst>
        </pc:spChg>
      </pc:sldChg>
      <pc:sldChg chg="modSp mod">
        <pc:chgData name="Marja Agterberg" userId="c33c4059-9ed3-4766-849a-6c294ea1eab1" providerId="ADAL" clId="{50807B14-A011-435F-A68D-712B3C447111}" dt="2023-09-20T11:41:20.687" v="643" actId="6549"/>
        <pc:sldMkLst>
          <pc:docMk/>
          <pc:sldMk cId="1853587001" sldId="423"/>
        </pc:sldMkLst>
        <pc:spChg chg="mod">
          <ac:chgData name="Marja Agterberg" userId="c33c4059-9ed3-4766-849a-6c294ea1eab1" providerId="ADAL" clId="{50807B14-A011-435F-A68D-712B3C447111}" dt="2023-09-20T11:41:20.687" v="643" actId="6549"/>
          <ac:spMkLst>
            <pc:docMk/>
            <pc:sldMk cId="1853587001" sldId="423"/>
            <ac:spMk id="3" creationId="{6360917C-1918-72BA-DBB4-5C5E293EEE5F}"/>
          </ac:spMkLst>
        </pc:spChg>
        <pc:spChg chg="mod">
          <ac:chgData name="Marja Agterberg" userId="c33c4059-9ed3-4766-849a-6c294ea1eab1" providerId="ADAL" clId="{50807B14-A011-435F-A68D-712B3C447111}" dt="2023-09-20T11:40:35.071" v="639" actId="20577"/>
          <ac:spMkLst>
            <pc:docMk/>
            <pc:sldMk cId="1853587001" sldId="423"/>
            <ac:spMk id="4" creationId="{340C8451-3B49-53F7-9CE8-74DF640B07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94EB-A1FC-48CA-8C9A-DB92B07CB95A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27385-F6DB-4BC9-A32A-7362F7E268D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96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829" indent="-2857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2814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9940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065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191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317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8443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5569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0EB40A-13A3-44AA-9583-4030FFB6DA88}" type="slidenum">
              <a:rPr lang="nl-NL" altLang="nl-NL" smtClean="0"/>
              <a:pPr eaLnBrk="1" hangingPunct="1"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/>
              <a:t>03 Praktijk van het Besluit 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27385-F6DB-4BC9-A32A-7362F7E268D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111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27385-F6DB-4BC9-A32A-7362F7E268D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88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829" indent="-2857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2814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9940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065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191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317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8443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5569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AF411-21BE-4D89-B825-013F0D3DCD27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03 Praktijk van het Besluit ...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927AE8-E93B-4454-9D32-D633D27438E6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03 Praktijk van het Besluit ...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829" indent="-2857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2814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599940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065" indent="-2285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191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317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8443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5569" indent="-228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AF411-21BE-4D89-B825-013F0D3DCD27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03 Praktijk van het Besluit ...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C8C1FA9-7B88-4FF1-8CF9-0287093C3B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A5C7A-5993-4855-9E69-692D74CBEB32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3157CD07-65C7-4B88-82F3-E260556C2E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865188"/>
            <a:ext cx="6200775" cy="348932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18F81C1-F561-4393-BDE5-221D00317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4721225"/>
            <a:ext cx="5353050" cy="4475163"/>
          </a:xfrm>
          <a:noFill/>
        </p:spPr>
        <p:txBody>
          <a:bodyPr/>
          <a:lstStyle/>
          <a:p>
            <a:pPr eaLnBrk="1" hangingPunct="1"/>
            <a:r>
              <a:rPr lang="nl-NL" altLang="nl-NL">
                <a:cs typeface="Arial" panose="020B0604020202020204" pitchFamily="34" charset="0"/>
              </a:rPr>
              <a:t>Toegankelijke administratie: </a:t>
            </a:r>
            <a:r>
              <a:rPr lang="nl-NL" altLang="nl-NL" b="1">
                <a:cs typeface="Arial" panose="020B0604020202020204" pitchFamily="34" charset="0"/>
              </a:rPr>
              <a:t>t.b.v. Lab, aanvrager én VROM inspectie</a:t>
            </a:r>
            <a:r>
              <a:rPr lang="nl-NL" altLang="nl-NL"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nl-NL" altLang="nl-NL">
                <a:cs typeface="Arial" panose="020B0604020202020204" pitchFamily="34" charset="0"/>
              </a:rPr>
              <a:t>Aanstellingen: </a:t>
            </a:r>
            <a:r>
              <a:rPr lang="nl-NL" altLang="nl-NL" b="1">
                <a:cs typeface="Arial" panose="020B0604020202020204" pitchFamily="34" charset="0"/>
              </a:rPr>
              <a:t>BVF, VM.</a:t>
            </a:r>
            <a:endParaRPr lang="nl-NL" altLang="nl-NL">
              <a:cs typeface="Arial" panose="020B0604020202020204" pitchFamily="34" charset="0"/>
            </a:endParaRPr>
          </a:p>
          <a:p>
            <a:pPr eaLnBrk="1" hangingPunct="1"/>
            <a:r>
              <a:rPr lang="nl-NL" altLang="nl-NL">
                <a:cs typeface="Arial" panose="020B0604020202020204" pitchFamily="34" charset="0"/>
              </a:rPr>
              <a:t>Resultaten van controles: bijv checklisten, labboek.</a:t>
            </a:r>
            <a:endParaRPr lang="en-US" altLang="nl-NL" b="1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Biohazard_by_ShiceIceDic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6098117" y="0"/>
            <a:ext cx="6093883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/>
          </a:p>
        </p:txBody>
      </p:sp>
      <p:pic>
        <p:nvPicPr>
          <p:cNvPr id="6" name="sLogo" descr="tmpE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6669617" y="2097088"/>
            <a:ext cx="4874683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6669617" y="3568701"/>
            <a:ext cx="4874683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7701" y="6405563"/>
            <a:ext cx="480484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FA8F8-AF09-4266-BDA9-669FCB78229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6669617" y="6405563"/>
            <a:ext cx="487468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6669617" y="6588126"/>
            <a:ext cx="4874683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681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F7A8-6ABC-465F-ADC7-0E50A611904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7695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1" y="1284288"/>
            <a:ext cx="2724149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284288"/>
            <a:ext cx="7969251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FFBF9-B05C-4C98-ABAF-1B23C757061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1691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4288"/>
            <a:ext cx="1089660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844675"/>
            <a:ext cx="5346700" cy="206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4060825"/>
            <a:ext cx="5346700" cy="206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ABF5-7FDA-4201-9DB3-D9E6064D575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15959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4288"/>
            <a:ext cx="1089660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844675"/>
            <a:ext cx="53467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6989-D1BB-4A61-A2E0-1B499E8A0A0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0907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Biohazard_by_ShiceIceDic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6098117" y="0"/>
            <a:ext cx="6093883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/>
          </a:p>
        </p:txBody>
      </p:sp>
      <p:pic>
        <p:nvPicPr>
          <p:cNvPr id="6" name="sLogo" descr="tmpEB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6669617" y="2097088"/>
            <a:ext cx="4874683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6669617" y="3568701"/>
            <a:ext cx="4874683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7701" y="6405563"/>
            <a:ext cx="480484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FA8F8-AF09-4266-BDA9-669FCB78229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6669617" y="6405563"/>
            <a:ext cx="487468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6669617" y="6588126"/>
            <a:ext cx="4874683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19699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805A-6DED-4465-85B8-32D36EB99B1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17316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11B4-64E0-461E-8A16-702AEBA1036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2934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844675"/>
            <a:ext cx="53467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1A33-F4F1-4272-B759-88ED2D9F1C6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34789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0C0-C033-44FE-9731-92DCEAF9F75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119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88DD-31E9-42C0-AEC7-05F915E3B3A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532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805A-6DED-4465-85B8-32D36EB99B1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85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A82-50D0-4138-82EC-D706E3AE736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1260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95E1-CFD6-442E-B8A0-D32F8CFCFEC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5499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F84C-B7BA-4E9D-A66D-9489430E9CB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21601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2F7A8-6ABC-465F-ADC7-0E50A611904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67383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1" y="1284288"/>
            <a:ext cx="2724149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284288"/>
            <a:ext cx="7969251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FFBF9-B05C-4C98-ABAF-1B23C757061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7817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4288"/>
            <a:ext cx="1089660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844675"/>
            <a:ext cx="5346700" cy="206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4060825"/>
            <a:ext cx="5346700" cy="206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3ABF5-7FDA-4201-9DB3-D9E6064D575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6149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4288"/>
            <a:ext cx="1089660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844675"/>
            <a:ext cx="53467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6989-D1BB-4A61-A2E0-1B499E8A0A0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1959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age" descr="Biohazard_by_ShiceIceDice">
            <a:extLst>
              <a:ext uri="{FF2B5EF4-FFF2-40B4-BE49-F238E27FC236}">
                <a16:creationId xmlns:a16="http://schemas.microsoft.com/office/drawing/2014/main" id="{4E208332-3B93-4225-9203-DDA73237EC0B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hemeBarRight">
            <a:extLst>
              <a:ext uri="{FF2B5EF4-FFF2-40B4-BE49-F238E27FC236}">
                <a16:creationId xmlns:a16="http://schemas.microsoft.com/office/drawing/2014/main" id="{8E124A8F-6285-4573-95AD-4F1F51DF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8117" y="0"/>
            <a:ext cx="6093883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/>
          </a:p>
        </p:txBody>
      </p:sp>
      <p:pic>
        <p:nvPicPr>
          <p:cNvPr id="6" name="sLogo" descr="tmpEB">
            <a:extLst>
              <a:ext uri="{FF2B5EF4-FFF2-40B4-BE49-F238E27FC236}">
                <a16:creationId xmlns:a16="http://schemas.microsoft.com/office/drawing/2014/main" id="{91B4B252-2B25-457D-8955-E5A63D6313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6669617" y="2097088"/>
            <a:ext cx="4874683" cy="1223962"/>
          </a:xfrm>
        </p:spPr>
        <p:txBody>
          <a:bodyPr wrap="square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te bewerken</a:t>
            </a:r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6669617" y="3568701"/>
            <a:ext cx="4874683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/>
              <a:t>Klik om het opmaakprofiel van de modelondertitel te bewerken</a:t>
            </a:r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7FD4444B-E079-4DD8-83CF-C4518ABFD0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7701" y="6405563"/>
            <a:ext cx="480484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02A4-47FC-4DD6-AE56-863D2DC9E0B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8" name="sDateTime">
            <a:extLst>
              <a:ext uri="{FF2B5EF4-FFF2-40B4-BE49-F238E27FC236}">
                <a16:creationId xmlns:a16="http://schemas.microsoft.com/office/drawing/2014/main" id="{84A49D49-0F68-4655-91C1-2E003AD562E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6669617" y="6405563"/>
            <a:ext cx="487468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9" name="sFooter">
            <a:extLst>
              <a:ext uri="{FF2B5EF4-FFF2-40B4-BE49-F238E27FC236}">
                <a16:creationId xmlns:a16="http://schemas.microsoft.com/office/drawing/2014/main" id="{F8237C36-1077-4D7F-8E25-7487E9E660C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xfrm>
            <a:off x="6669617" y="6588126"/>
            <a:ext cx="4874683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2216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5981F6A4-7A46-4B5D-9E2D-7695A31ED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40DA8FD9-CD84-4D28-AC88-BAF22BB581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4545F484-1CCB-4ABD-998D-E47584A87F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D6919-A52A-4D0F-BCDB-F2095C09D73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621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024B7559-D20D-4C5F-8347-027EA67F41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CC7C0EB2-81B5-42C2-AB89-E27E615D5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547E6B0A-10F2-4616-811E-8736A625E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545EB-29A7-4CBB-AE56-8039A0179F9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975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C11B4-64E0-461E-8A16-702AEBA1036E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57425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844675"/>
            <a:ext cx="53467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5A83CEA8-208B-4680-9796-B6AFC983B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EB1CB062-CAC0-4E56-8D1B-DDF062BD8C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F6067A66-81BE-4298-B28A-A08CA992E6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44C43-A98F-4F87-AE98-85D8C48E208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26142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DateTime">
            <a:extLst>
              <a:ext uri="{FF2B5EF4-FFF2-40B4-BE49-F238E27FC236}">
                <a16:creationId xmlns:a16="http://schemas.microsoft.com/office/drawing/2014/main" id="{BA91E727-6ECB-4DC7-BC41-CA97A797C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8" name="sFooter">
            <a:extLst>
              <a:ext uri="{FF2B5EF4-FFF2-40B4-BE49-F238E27FC236}">
                <a16:creationId xmlns:a16="http://schemas.microsoft.com/office/drawing/2014/main" id="{387A0ECB-0C60-44A3-B8D9-7AC0B7165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sSlideNumber">
            <a:extLst>
              <a:ext uri="{FF2B5EF4-FFF2-40B4-BE49-F238E27FC236}">
                <a16:creationId xmlns:a16="http://schemas.microsoft.com/office/drawing/2014/main" id="{50282C4F-03CD-41A5-BD7E-60446473D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DCB4-2DE1-4D33-9388-A50D3C09A08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64080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DateTime">
            <a:extLst>
              <a:ext uri="{FF2B5EF4-FFF2-40B4-BE49-F238E27FC236}">
                <a16:creationId xmlns:a16="http://schemas.microsoft.com/office/drawing/2014/main" id="{CD6197E6-AC9E-4A31-A814-E1141B7C9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4" name="sFooter">
            <a:extLst>
              <a:ext uri="{FF2B5EF4-FFF2-40B4-BE49-F238E27FC236}">
                <a16:creationId xmlns:a16="http://schemas.microsoft.com/office/drawing/2014/main" id="{22157B30-3A37-42CA-BC99-C0F90A6BD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sSlideNumber">
            <a:extLst>
              <a:ext uri="{FF2B5EF4-FFF2-40B4-BE49-F238E27FC236}">
                <a16:creationId xmlns:a16="http://schemas.microsoft.com/office/drawing/2014/main" id="{A9633186-BE9A-4820-8EDF-116925DFD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52D53-E0BA-44FD-BB5C-763F022137C2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1951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>
            <a:extLst>
              <a:ext uri="{FF2B5EF4-FFF2-40B4-BE49-F238E27FC236}">
                <a16:creationId xmlns:a16="http://schemas.microsoft.com/office/drawing/2014/main" id="{5177B04E-3018-44A9-B122-38B1207952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>
            <a:extLst>
              <a:ext uri="{FF2B5EF4-FFF2-40B4-BE49-F238E27FC236}">
                <a16:creationId xmlns:a16="http://schemas.microsoft.com/office/drawing/2014/main" id="{BCBF05C8-C673-4D80-AB30-CE43BB677A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sSlideNumber">
            <a:extLst>
              <a:ext uri="{FF2B5EF4-FFF2-40B4-BE49-F238E27FC236}">
                <a16:creationId xmlns:a16="http://schemas.microsoft.com/office/drawing/2014/main" id="{8A9602A4-40AE-45AB-A892-885E6D3D4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C99CF-CB62-472E-B491-B12B17FC2EF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06129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4A247662-5331-473E-AC9A-CC6F8033D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5F016FB2-A1B4-4F87-A4EB-4DD8F920AF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9DFFC1E3-A0F1-41B8-A597-70BB2E5BC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DD78-583A-4D64-B8E7-D947C8367912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9723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5538CEB4-D5F4-4A92-8047-F528B55CED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5EDA005A-C5C9-4221-8A50-ED8BAC6B6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0C9CB790-3864-4E6F-904B-940339E5E0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6DD7-8927-4FAF-85E5-E126BCB6F4AC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5820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E10E65E9-981D-48B1-ADDF-848483295C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E23EBA43-4F59-4ED1-951F-4C57F28CD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8ABF5242-7A78-46E3-87C0-DC9EE24CCB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57AAC-9200-4296-8FCE-C265D931FB8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8026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0151" y="1284288"/>
            <a:ext cx="2724149" cy="4841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284288"/>
            <a:ext cx="7969251" cy="484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sDateTime">
            <a:extLst>
              <a:ext uri="{FF2B5EF4-FFF2-40B4-BE49-F238E27FC236}">
                <a16:creationId xmlns:a16="http://schemas.microsoft.com/office/drawing/2014/main" id="{8E47964E-15AB-4FE4-B902-215141C63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5" name="sFooter">
            <a:extLst>
              <a:ext uri="{FF2B5EF4-FFF2-40B4-BE49-F238E27FC236}">
                <a16:creationId xmlns:a16="http://schemas.microsoft.com/office/drawing/2014/main" id="{A64CB536-A9B6-47DD-BAF2-BB32673E0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6" name="sSlideNumber">
            <a:extLst>
              <a:ext uri="{FF2B5EF4-FFF2-40B4-BE49-F238E27FC236}">
                <a16:creationId xmlns:a16="http://schemas.microsoft.com/office/drawing/2014/main" id="{8B817861-95D4-4075-AFE7-1D4D76639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AE00-D573-4387-AEBA-95DFEE17E748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2318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4288"/>
            <a:ext cx="1089660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1" y="1844675"/>
            <a:ext cx="5346700" cy="206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1" y="4060825"/>
            <a:ext cx="5346700" cy="2065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sDateTime">
            <a:extLst>
              <a:ext uri="{FF2B5EF4-FFF2-40B4-BE49-F238E27FC236}">
                <a16:creationId xmlns:a16="http://schemas.microsoft.com/office/drawing/2014/main" id="{F89B195E-B02A-4D90-A280-820ED4C3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7" name="sFooter">
            <a:extLst>
              <a:ext uri="{FF2B5EF4-FFF2-40B4-BE49-F238E27FC236}">
                <a16:creationId xmlns:a16="http://schemas.microsoft.com/office/drawing/2014/main" id="{CDC31745-E58A-4BF4-886F-962D397A9A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8" name="sSlideNumber">
            <a:extLst>
              <a:ext uri="{FF2B5EF4-FFF2-40B4-BE49-F238E27FC236}">
                <a16:creationId xmlns:a16="http://schemas.microsoft.com/office/drawing/2014/main" id="{E4D53F72-A9E5-4ADD-9960-C854366D7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D4979-A864-4D7D-8853-9FA4C203A83A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01098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284288"/>
            <a:ext cx="10896600" cy="444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844675"/>
            <a:ext cx="5346700" cy="4281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>
            <a:extLst>
              <a:ext uri="{FF2B5EF4-FFF2-40B4-BE49-F238E27FC236}">
                <a16:creationId xmlns:a16="http://schemas.microsoft.com/office/drawing/2014/main" id="{524B12C2-5785-4E45-ACB0-996F3AA02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>
            <a:extLst>
              <a:ext uri="{FF2B5EF4-FFF2-40B4-BE49-F238E27FC236}">
                <a16:creationId xmlns:a16="http://schemas.microsoft.com/office/drawing/2014/main" id="{AF00B938-5034-43A3-AD65-FDD8139A1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>
            <a:extLst>
              <a:ext uri="{FF2B5EF4-FFF2-40B4-BE49-F238E27FC236}">
                <a16:creationId xmlns:a16="http://schemas.microsoft.com/office/drawing/2014/main" id="{2DE64DC3-1391-4DCA-8E3F-B08A3E7F1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F6494-12CF-427D-A2CA-D87492639D5D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32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1" y="1844675"/>
            <a:ext cx="53467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844675"/>
            <a:ext cx="53467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01A33-F4F1-4272-B759-88ED2D9F1C6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742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950C0-C033-44FE-9731-92DCEAF9F75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3513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F88DD-31E9-42C0-AEC7-05F915E3B3A1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9872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9A82-50D0-4138-82EC-D706E3AE7367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5187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95E1-CFD6-442E-B8A0-D32F8CFCFEC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538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0F84C-B7BA-4E9D-A66D-9489430E9CB4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1023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/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/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284288"/>
            <a:ext cx="10896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844675"/>
            <a:ext cx="10896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117" y="6405563"/>
            <a:ext cx="5450416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8117" y="6588126"/>
            <a:ext cx="5450416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1" y="6407151"/>
            <a:ext cx="480484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4FABC4C9-D4D7-47C3-84BD-6E7E4D91270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0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/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/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284288"/>
            <a:ext cx="10896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844675"/>
            <a:ext cx="10896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117" y="6405563"/>
            <a:ext cx="5450416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8117" y="6588126"/>
            <a:ext cx="5450416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1" y="6407151"/>
            <a:ext cx="480484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4FABC4C9-D4D7-47C3-84BD-6E7E4D912706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5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>
            <a:extLst>
              <a:ext uri="{FF2B5EF4-FFF2-40B4-BE49-F238E27FC236}">
                <a16:creationId xmlns:a16="http://schemas.microsoft.com/office/drawing/2014/main" id="{4CA3A2AE-0517-4710-A9DE-AD7F82CA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/>
          </a:p>
        </p:txBody>
      </p:sp>
      <p:sp>
        <p:nvSpPr>
          <p:cNvPr id="1027" name="sThemeBarTop">
            <a:extLst>
              <a:ext uri="{FF2B5EF4-FFF2-40B4-BE49-F238E27FC236}">
                <a16:creationId xmlns:a16="http://schemas.microsoft.com/office/drawing/2014/main" id="{667B0F56-66B9-4A53-BCC2-9567E36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/>
          </a:p>
        </p:txBody>
      </p:sp>
      <p:sp>
        <p:nvSpPr>
          <p:cNvPr id="1028" name="sTitle">
            <a:extLst>
              <a:ext uri="{FF2B5EF4-FFF2-40B4-BE49-F238E27FC236}">
                <a16:creationId xmlns:a16="http://schemas.microsoft.com/office/drawing/2014/main" id="{6C08FA0D-2968-4D81-BEC5-6400CF6E1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284288"/>
            <a:ext cx="108966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9" name="sContent">
            <a:extLst>
              <a:ext uri="{FF2B5EF4-FFF2-40B4-BE49-F238E27FC236}">
                <a16:creationId xmlns:a16="http://schemas.microsoft.com/office/drawing/2014/main" id="{2C640490-396E-443A-884E-03A19AFD6C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844675"/>
            <a:ext cx="10896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2" name="sDateTime">
            <a:extLst>
              <a:ext uri="{FF2B5EF4-FFF2-40B4-BE49-F238E27FC236}">
                <a16:creationId xmlns:a16="http://schemas.microsoft.com/office/drawing/2014/main" id="{6880443F-7D83-486B-A8EB-12743974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117" y="6405563"/>
            <a:ext cx="5450416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nl-NL" altLang="nl-NL"/>
              <a:t>BVF cursus, najaar 2020</a:t>
            </a:r>
          </a:p>
        </p:txBody>
      </p:sp>
      <p:sp>
        <p:nvSpPr>
          <p:cNvPr id="3" name="sFooter">
            <a:extLst>
              <a:ext uri="{FF2B5EF4-FFF2-40B4-BE49-F238E27FC236}">
                <a16:creationId xmlns:a16="http://schemas.microsoft.com/office/drawing/2014/main" id="{4F16D57A-7BA9-4D02-B10F-B49BAF3E2F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8117" y="6588126"/>
            <a:ext cx="5450416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030" name="sSlideNumber">
            <a:extLst>
              <a:ext uri="{FF2B5EF4-FFF2-40B4-BE49-F238E27FC236}">
                <a16:creationId xmlns:a16="http://schemas.microsoft.com/office/drawing/2014/main" id="{5CDA5269-478F-40AB-BBA7-7EF1896011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1" y="6407151"/>
            <a:ext cx="480484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4D2CC4-4BB7-4DB5-95F4-2098FF6C36DF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pic>
        <p:nvPicPr>
          <p:cNvPr id="1033" name="sLogo" descr="RO__vervolgpagina~LPPT.png">
            <a:extLst>
              <a:ext uri="{FF2B5EF4-FFF2-40B4-BE49-F238E27FC236}">
                <a16:creationId xmlns:a16="http://schemas.microsoft.com/office/drawing/2014/main" id="{1D44A9EE-D24C-472B-830D-1F76FF558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12192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76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0516" y="1988840"/>
            <a:ext cx="5073445" cy="1944216"/>
          </a:xfrm>
        </p:spPr>
        <p:txBody>
          <a:bodyPr/>
          <a:lstStyle/>
          <a:p>
            <a:pPr eaLnBrk="1" hangingPunct="1"/>
            <a:r>
              <a:rPr lang="nl-NL" b="1"/>
              <a:t>Praktijk van het Besluit ggo 2013</a:t>
            </a:r>
            <a:r>
              <a:rPr lang="nl-NL"/>
              <a:t>, </a:t>
            </a:r>
            <a:br>
              <a:rPr lang="nl-NL"/>
            </a:br>
            <a:r>
              <a:rPr lang="nl-NL"/>
              <a:t>Procedures en bijlagen</a:t>
            </a:r>
            <a:br>
              <a:rPr lang="nl-NL"/>
            </a:br>
            <a:endParaRPr lang="nl-NL" altLang="nl-NL"/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7610475" y="5927726"/>
            <a:ext cx="266223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1012825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1012825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1012825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1012825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1012825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000099"/>
                </a:solidFill>
              </a:rPr>
              <a:t>Bureau GGO</a:t>
            </a:r>
          </a:p>
        </p:txBody>
      </p:sp>
      <p:pic>
        <p:nvPicPr>
          <p:cNvPr id="5126" name="Picture 8" descr="GFPVolOpt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966" y="4787821"/>
            <a:ext cx="1399147" cy="139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\\alt.rivm.nl\users\home\wassenaf\Documents\Pictures\human-gene-editing-crispr-cas9-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3871" y="1140130"/>
            <a:ext cx="6852261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\\alt.rivm.nl\users\home\wassenaf\Documents\Downloads\plaatjes\Logo Powerpoints RIVM 1e d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14" y="607"/>
            <a:ext cx="63174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719772" y="3901832"/>
            <a:ext cx="266223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1012825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1012825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1012825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1012825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1012825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1012825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000099"/>
                </a:solidFill>
              </a:rPr>
              <a:t>Marja Agterberg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F3D293-29E1-4AA2-9C02-9843BF216D9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9B97AA-1652-406D-A0F0-32898C3CAC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FA8F8-AF09-4266-BDA9-669FCB78229D}" type="slidenum">
              <a:rPr lang="nl-NL" altLang="nl-NL" smtClean="0"/>
              <a:pPr>
                <a:defRPr/>
              </a:pPr>
              <a:t>1</a:t>
            </a:fld>
            <a:endParaRPr lang="nl-NL" alt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0917C-1918-72BA-DBB4-5C5E293EE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74" y="1166587"/>
            <a:ext cx="10896600" cy="50698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Bijlage</a:t>
            </a:r>
            <a:r>
              <a:rPr lang="en-US" sz="1800" dirty="0"/>
              <a:t> 9:	</a:t>
            </a:r>
            <a:r>
              <a:rPr lang="en-US" sz="1800" dirty="0" err="1"/>
              <a:t>inrichtingsvoorschriften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/>
              <a:t>werkvoorschriften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 err="1"/>
              <a:t>aanvullende</a:t>
            </a:r>
            <a:r>
              <a:rPr lang="en-US" sz="1800" dirty="0"/>
              <a:t> </a:t>
            </a:r>
            <a:r>
              <a:rPr lang="en-US" sz="1800" dirty="0" err="1"/>
              <a:t>voorschriften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	</a:t>
            </a:r>
            <a:r>
              <a:rPr lang="en-US" sz="1800" dirty="0" err="1"/>
              <a:t>specifieke</a:t>
            </a:r>
            <a:r>
              <a:rPr lang="en-US" sz="1800" dirty="0"/>
              <a:t> </a:t>
            </a:r>
            <a:r>
              <a:rPr lang="en-US" sz="1800" dirty="0" err="1"/>
              <a:t>gevallen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niveau</a:t>
            </a:r>
            <a:r>
              <a:rPr lang="en-US" sz="1800" dirty="0"/>
              <a:t> I </a:t>
            </a:r>
            <a:r>
              <a:rPr lang="en-US" sz="1800" dirty="0" err="1"/>
              <a:t>en</a:t>
            </a:r>
            <a:r>
              <a:rPr lang="en-US" sz="1800" dirty="0"/>
              <a:t> II:</a:t>
            </a:r>
            <a:br>
              <a:rPr lang="en-US" sz="1800" dirty="0"/>
            </a:br>
            <a:r>
              <a:rPr lang="en-US" sz="1800" dirty="0"/>
              <a:t>	via </a:t>
            </a:r>
            <a:r>
              <a:rPr lang="en-US" sz="1800" dirty="0" err="1"/>
              <a:t>bijlage</a:t>
            </a:r>
            <a:r>
              <a:rPr lang="en-US" sz="1800" dirty="0"/>
              <a:t> 5, </a:t>
            </a:r>
            <a:r>
              <a:rPr lang="en-US" sz="1800" dirty="0" err="1"/>
              <a:t>deel</a:t>
            </a:r>
            <a:r>
              <a:rPr lang="en-US" sz="1800" dirty="0"/>
              <a:t> II, </a:t>
            </a:r>
            <a:r>
              <a:rPr lang="en-US" sz="1800" dirty="0" err="1"/>
              <a:t>naar</a:t>
            </a:r>
            <a:r>
              <a:rPr lang="en-US" sz="1800" dirty="0"/>
              <a:t> </a:t>
            </a:r>
            <a:r>
              <a:rPr lang="en-US" sz="1800" dirty="0" err="1"/>
              <a:t>aanvullende</a:t>
            </a:r>
            <a:r>
              <a:rPr lang="en-US" sz="1800" dirty="0"/>
              <a:t> </a:t>
            </a:r>
            <a:r>
              <a:rPr lang="en-US" sz="1800" dirty="0" err="1"/>
              <a:t>voorschriften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specifieke</a:t>
            </a:r>
            <a:r>
              <a:rPr lang="en-US" sz="1800" dirty="0"/>
              <a:t> </a:t>
            </a:r>
            <a:r>
              <a:rPr lang="en-US" sz="1800" dirty="0" err="1"/>
              <a:t>gevallen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endParaRPr lang="en-US" sz="18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NL" sz="1800" dirty="0"/>
              <a:t>Artikel 2.21: maatwerkvoorschriften</a:t>
            </a:r>
          </a:p>
          <a:p>
            <a:pPr marL="0" indent="0">
              <a:buNone/>
              <a:defRPr/>
            </a:pPr>
            <a:r>
              <a:rPr lang="nl-NL" sz="1800" dirty="0"/>
              <a:t>	andere of extra werkvoorschriften t.o.v. bijlage 9</a:t>
            </a:r>
            <a:br>
              <a:rPr lang="nl-NL" sz="1800" dirty="0"/>
            </a:br>
            <a:r>
              <a:rPr lang="nl-NL" sz="1800" dirty="0"/>
              <a:t>	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nl-NL" sz="1800" dirty="0"/>
              <a:t>Artikel 2.57: inrichtingsvoorschriften</a:t>
            </a:r>
          </a:p>
          <a:p>
            <a:pPr marL="0" indent="0">
              <a:buNone/>
              <a:defRPr/>
            </a:pPr>
            <a:r>
              <a:rPr lang="nl-NL" sz="1800" dirty="0"/>
              <a:t>	alternatieve inrichtingsvoorschriften t.o.v. bijlage 9</a:t>
            </a:r>
          </a:p>
          <a:p>
            <a:pPr marL="0" indent="0">
              <a:buNone/>
              <a:defRPr/>
            </a:pPr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</a:rPr>
              <a:t>LET OP: Gebruik altijd de nieuwste update van de bijlage in de Regeling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000000"/>
                </a:solidFill>
              </a:rPr>
              <a:t>	Via website van BGGO</a:t>
            </a:r>
            <a:endParaRPr lang="nl-NL" sz="1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C8451-3B49-53F7-9CE8-74DF640B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E53E5-353C-7E3E-D938-52DEC5146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805A-6DED-4465-85B8-32D36EB99B17}" type="slidenum">
              <a:rPr lang="nl-NL" altLang="nl-NL" smtClean="0"/>
              <a:pPr>
                <a:defRPr/>
              </a:pPr>
              <a:t>10</a:t>
            </a:fld>
            <a:endParaRPr lang="nl-NL" alt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0B13-0C83-28F2-5769-1A97238BCFD8}"/>
              </a:ext>
            </a:extLst>
          </p:cNvPr>
          <p:cNvSpPr txBox="1"/>
          <p:nvPr/>
        </p:nvSpPr>
        <p:spPr>
          <a:xfrm>
            <a:off x="686403" y="462338"/>
            <a:ext cx="132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Bijlage</a:t>
            </a:r>
            <a:r>
              <a:rPr lang="en-US" b="1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85358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7">
            <a:extLst>
              <a:ext uri="{FF2B5EF4-FFF2-40B4-BE49-F238E27FC236}">
                <a16:creationId xmlns:a16="http://schemas.microsoft.com/office/drawing/2014/main" id="{4583BA8F-B9B4-4CD3-AE96-9AA0E10C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Verdana" panose="020B0604030504040204" pitchFamily="34" charset="0"/>
              <a:buChar char="›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C62AE512-50B5-4489-9334-9C498B6F5616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11</a:t>
            </a:fld>
            <a:endParaRPr lang="nl-NL" altLang="nl-NL">
              <a:solidFill>
                <a:srgbClr val="000000"/>
              </a:solidFill>
            </a:endParaRPr>
          </a:p>
        </p:txBody>
      </p:sp>
      <p:sp>
        <p:nvSpPr>
          <p:cNvPr id="34819" name="Rectangle 27">
            <a:extLst>
              <a:ext uri="{FF2B5EF4-FFF2-40B4-BE49-F238E27FC236}">
                <a16:creationId xmlns:a16="http://schemas.microsoft.com/office/drawing/2014/main" id="{75E07A9F-8AA2-4A3E-8F81-E5A1070B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33" y="525875"/>
            <a:ext cx="45894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Verdana" panose="020B0604030504040204" pitchFamily="34" charset="0"/>
              <a:buChar char="›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Verdana" panose="020B0604030504040204" pitchFamily="34" charset="0"/>
              <a:buChar char="●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altLang="nl-NL" b="1">
                <a:cs typeface="Arial" charset="0"/>
              </a:rPr>
              <a:t>Verslag risicobeoordeling 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D45EE-2C36-45C1-91AA-01B17E80C01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10394" y="1240838"/>
            <a:ext cx="10675361" cy="48926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nl-NL" sz="1600" dirty="0"/>
              <a:t>Overzichtelijke administratie van alle niveaus voor alle </a:t>
            </a:r>
            <a:r>
              <a:rPr lang="nl-NL" sz="1600" dirty="0" err="1"/>
              <a:t>ggo’s</a:t>
            </a:r>
            <a:r>
              <a:rPr lang="nl-NL" sz="1600" dirty="0"/>
              <a:t> en alle activiteiten</a:t>
            </a:r>
          </a:p>
          <a:p>
            <a:pPr marL="0" indent="0">
              <a:buNone/>
              <a:defRPr/>
            </a:pPr>
            <a:endParaRPr lang="nl-NL" sz="1600" dirty="0"/>
          </a:p>
          <a:p>
            <a:pPr>
              <a:defRPr/>
            </a:pPr>
            <a:r>
              <a:rPr lang="nl-NL" sz="1600" dirty="0"/>
              <a:t>Per groep van soortgelijke </a:t>
            </a:r>
            <a:r>
              <a:rPr lang="nl-NL" sz="1600" dirty="0" err="1"/>
              <a:t>ggo’s</a:t>
            </a:r>
            <a:r>
              <a:rPr lang="nl-NL" sz="1600" dirty="0"/>
              <a:t> alle combinaties gastheren, vectoren en inserties</a:t>
            </a:r>
          </a:p>
          <a:p>
            <a:pPr>
              <a:defRPr/>
            </a:pPr>
            <a:r>
              <a:rPr lang="nl-NL" sz="1600" dirty="0"/>
              <a:t>Per combinatie uitkomst van de risicobeoordeling: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ea typeface="+mn-ea"/>
              </a:rPr>
              <a:t>inschalingsartikel van bijlage 5 deel I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ea typeface="+mn-ea"/>
              </a:rPr>
              <a:t>inschalingsartikel van bijlage 5 deel II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ea typeface="+mn-ea"/>
              </a:rPr>
              <a:t>alleen niveau I of II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nl-NL" sz="1600" dirty="0">
                <a:ea typeface="+mn-ea"/>
              </a:rPr>
              <a:t>verwijst naar de aanvullende voorschriften volgens bijlage 9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ea typeface="+mn-ea"/>
              </a:rPr>
              <a:t>categorie van fysische inperking (CFI)</a:t>
            </a:r>
          </a:p>
          <a:p>
            <a:pPr marL="0" indent="0">
              <a:buNone/>
              <a:defRPr/>
            </a:pPr>
            <a:r>
              <a:rPr lang="nl-NL" sz="1600" dirty="0"/>
              <a:t>		</a:t>
            </a:r>
          </a:p>
          <a:p>
            <a:pPr marL="0" indent="0">
              <a:buNone/>
              <a:defRPr/>
            </a:pPr>
            <a:r>
              <a:rPr lang="nl-NL" sz="1600" dirty="0"/>
              <a:t>Alle voor de risicobeoordeling relevante informatie over de toegepaste:</a:t>
            </a:r>
          </a:p>
          <a:p>
            <a:pPr>
              <a:defRPr/>
            </a:pPr>
            <a:r>
              <a:rPr lang="nl-NL" sz="1600" dirty="0"/>
              <a:t>Gastheren</a:t>
            </a:r>
          </a:p>
          <a:p>
            <a:pPr>
              <a:defRPr/>
            </a:pPr>
            <a:r>
              <a:rPr lang="nl-NL" sz="1600" dirty="0"/>
              <a:t>Vectoren</a:t>
            </a:r>
          </a:p>
          <a:p>
            <a:pPr>
              <a:defRPr/>
            </a:pPr>
            <a:r>
              <a:rPr lang="nl-NL" sz="1600" dirty="0"/>
              <a:t>Inserties</a:t>
            </a:r>
          </a:p>
          <a:p>
            <a:pPr>
              <a:defRPr/>
            </a:pPr>
            <a:endParaRPr lang="nl-NL" sz="1600" dirty="0"/>
          </a:p>
          <a:p>
            <a:pPr marL="0" indent="0">
              <a:buNone/>
              <a:defRPr/>
            </a:pPr>
            <a:r>
              <a:rPr lang="nl-NL" sz="1600" dirty="0"/>
              <a:t>Vorm zelf kiezen</a:t>
            </a:r>
          </a:p>
          <a:p>
            <a:pPr>
              <a:defRPr/>
            </a:pPr>
            <a:endParaRPr lang="nl-NL" b="1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DCC91C-EF9D-430F-B7F5-728E20B1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04F9-280A-4CCB-8A06-E0AEC129D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1472"/>
            <a:ext cx="11544300" cy="4981385"/>
          </a:xfrm>
        </p:spPr>
        <p:txBody>
          <a:bodyPr/>
          <a:lstStyle/>
          <a:p>
            <a:pPr marL="0" indent="0" eaLnBrk="1" fontAlgn="t" hangingPunct="1">
              <a:buNone/>
            </a:pPr>
            <a:r>
              <a:rPr lang="en-US" b="1" dirty="0"/>
              <a:t>Procedure	</a:t>
            </a:r>
            <a:r>
              <a:rPr lang="en-US" b="1" dirty="0" err="1"/>
              <a:t>Leveren</a:t>
            </a:r>
            <a:r>
              <a:rPr lang="en-US" b="1" dirty="0"/>
              <a:t>:		Wat </a:t>
            </a:r>
            <a:r>
              <a:rPr lang="en-US" b="1" dirty="0" err="1"/>
              <a:t>krijg</a:t>
            </a:r>
            <a:r>
              <a:rPr lang="en-US" b="1" dirty="0"/>
              <a:t> je?	</a:t>
            </a:r>
            <a:r>
              <a:rPr lang="en-US" b="1" dirty="0" err="1"/>
              <a:t>Aan</a:t>
            </a:r>
            <a:r>
              <a:rPr lang="en-US" b="1" dirty="0"/>
              <a:t> de slag/	</a:t>
            </a:r>
            <a:r>
              <a:rPr lang="en-US" b="1" dirty="0" err="1"/>
              <a:t>Vragen</a:t>
            </a:r>
            <a:r>
              <a:rPr lang="en-US" b="1" dirty="0"/>
              <a:t>	</a:t>
            </a:r>
            <a:r>
              <a:rPr lang="en-US" b="1" dirty="0" err="1"/>
              <a:t>Niet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		</a:t>
            </a:r>
            <a:r>
              <a:rPr lang="en-US" b="1" dirty="0" err="1"/>
              <a:t>ggo’s</a:t>
            </a:r>
            <a:r>
              <a:rPr lang="en-US" b="1" dirty="0"/>
              <a:t> +</a:t>
            </a:r>
            <a:r>
              <a:rPr lang="en-US" b="1" dirty="0" err="1"/>
              <a:t>handelingen</a:t>
            </a:r>
            <a:r>
              <a:rPr lang="en-US" b="1" dirty="0"/>
              <a:t>			(</a:t>
            </a:r>
            <a:r>
              <a:rPr lang="en-US" b="1" dirty="0" err="1"/>
              <a:t>termijn</a:t>
            </a:r>
            <a:r>
              <a:rPr lang="en-US" b="1" dirty="0"/>
              <a:t>)			</a:t>
            </a:r>
            <a:r>
              <a:rPr lang="en-US" b="1" dirty="0" err="1"/>
              <a:t>instemmen</a:t>
            </a:r>
            <a:endParaRPr lang="en-US" b="1" dirty="0"/>
          </a:p>
          <a:p>
            <a:pPr marL="0" indent="0" eaLnBrk="1" fontAlgn="t" hangingPunct="1">
              <a:buNone/>
            </a:pPr>
            <a:r>
              <a:rPr lang="en-US" sz="1600" dirty="0"/>
              <a:t>KG I, </a:t>
            </a:r>
            <a:r>
              <a:rPr lang="en-US" sz="1600" dirty="0" err="1"/>
              <a:t>nieuw</a:t>
            </a:r>
            <a:r>
              <a:rPr lang="en-US" sz="1600" dirty="0"/>
              <a:t>	1 </a:t>
            </a:r>
            <a:r>
              <a:rPr lang="en-US" sz="1600" dirty="0" err="1"/>
              <a:t>ggo</a:t>
            </a:r>
            <a:r>
              <a:rPr lang="en-US" sz="1600" dirty="0"/>
              <a:t>			</a:t>
            </a:r>
            <a:r>
              <a:rPr lang="en-US" sz="1600" dirty="0" err="1"/>
              <a:t>bevestiging</a:t>
            </a:r>
            <a:r>
              <a:rPr lang="en-US" sz="1600" dirty="0"/>
              <a:t>	direct, (45 </a:t>
            </a:r>
            <a:r>
              <a:rPr lang="en-US" sz="1600" dirty="0" err="1"/>
              <a:t>dgn</a:t>
            </a:r>
            <a:r>
              <a:rPr lang="en-US" sz="1600" dirty="0"/>
              <a:t>)	</a:t>
            </a:r>
            <a:r>
              <a:rPr lang="en-US" sz="1600" dirty="0" err="1"/>
              <a:t>bericht</a:t>
            </a:r>
            <a:r>
              <a:rPr lang="en-US" sz="1600" dirty="0"/>
              <a:t>		2.19</a:t>
            </a:r>
          </a:p>
          <a:p>
            <a:pPr marL="0" indent="0" eaLnBrk="1" fontAlgn="t" hangingPunct="1">
              <a:buNone/>
            </a:pPr>
            <a:r>
              <a:rPr lang="en-US" sz="1600" dirty="0"/>
              <a:t>KG </a:t>
            </a:r>
            <a:r>
              <a:rPr lang="en-US" sz="1600" dirty="0" err="1"/>
              <a:t>I,wijziging</a:t>
            </a:r>
            <a:r>
              <a:rPr lang="en-US" sz="1600" dirty="0"/>
              <a:t>	1 </a:t>
            </a:r>
            <a:r>
              <a:rPr lang="en-US" sz="1600" dirty="0" err="1"/>
              <a:t>ggo</a:t>
            </a:r>
            <a:r>
              <a:rPr lang="en-US" sz="1600" dirty="0"/>
              <a:t>: CFI/</a:t>
            </a:r>
            <a:r>
              <a:rPr lang="en-US" sz="1600" dirty="0" err="1"/>
              <a:t>pvu</a:t>
            </a:r>
            <a:r>
              <a:rPr lang="en-US" sz="1600" dirty="0"/>
              <a:t>		</a:t>
            </a:r>
            <a:r>
              <a:rPr lang="en-US" sz="1600" dirty="0" err="1"/>
              <a:t>bevestiging</a:t>
            </a:r>
            <a:r>
              <a:rPr lang="en-US" sz="1600" dirty="0"/>
              <a:t>	direct, (45 </a:t>
            </a:r>
            <a:r>
              <a:rPr lang="en-US" sz="1600" dirty="0" err="1"/>
              <a:t>dgn</a:t>
            </a:r>
            <a:r>
              <a:rPr lang="en-US" sz="1600" dirty="0"/>
              <a:t>)	</a:t>
            </a:r>
            <a:r>
              <a:rPr lang="en-US" sz="1600" dirty="0" err="1"/>
              <a:t>bericht</a:t>
            </a:r>
            <a:r>
              <a:rPr lang="en-US" sz="1600" dirty="0"/>
              <a:t>		2.19</a:t>
            </a:r>
          </a:p>
          <a:p>
            <a:pPr marL="0" indent="0" eaLnBrk="1" fontAlgn="t" hangingPunct="1">
              <a:buNone/>
            </a:pPr>
            <a:r>
              <a:rPr lang="en-US" sz="1600" dirty="0">
                <a:solidFill>
                  <a:srgbClr val="0070C0"/>
                </a:solidFill>
              </a:rPr>
              <a:t>KG </a:t>
            </a:r>
            <a:r>
              <a:rPr lang="en-US" sz="1600" dirty="0" err="1">
                <a:solidFill>
                  <a:srgbClr val="0070C0"/>
                </a:solidFill>
              </a:rPr>
              <a:t>II,nieuw</a:t>
            </a:r>
            <a:r>
              <a:rPr lang="en-US" sz="1600" dirty="0">
                <a:solidFill>
                  <a:srgbClr val="0070C0"/>
                </a:solidFill>
              </a:rPr>
              <a:t>	alle </a:t>
            </a:r>
            <a:r>
              <a:rPr lang="en-US" sz="1600" dirty="0" err="1">
                <a:solidFill>
                  <a:srgbClr val="0070C0"/>
                </a:solidFill>
              </a:rPr>
              <a:t>ggo’s</a:t>
            </a:r>
            <a:r>
              <a:rPr lang="en-US" sz="1600" dirty="0">
                <a:solidFill>
                  <a:srgbClr val="0070C0"/>
                </a:solidFill>
              </a:rPr>
              <a:t>		</a:t>
            </a:r>
            <a:r>
              <a:rPr lang="en-US" sz="1600" dirty="0" err="1">
                <a:solidFill>
                  <a:srgbClr val="0070C0"/>
                </a:solidFill>
              </a:rPr>
              <a:t>bevestiging</a:t>
            </a:r>
            <a:r>
              <a:rPr lang="en-US" sz="1600" dirty="0">
                <a:solidFill>
                  <a:srgbClr val="0070C0"/>
                </a:solidFill>
              </a:rPr>
              <a:t>	45 </a:t>
            </a:r>
            <a:r>
              <a:rPr lang="en-US" sz="1600" dirty="0" err="1">
                <a:solidFill>
                  <a:srgbClr val="0070C0"/>
                </a:solidFill>
              </a:rPr>
              <a:t>dgn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wachten</a:t>
            </a:r>
            <a:r>
              <a:rPr lang="en-US" sz="1600" dirty="0">
                <a:solidFill>
                  <a:srgbClr val="0070C0"/>
                </a:solidFill>
              </a:rPr>
              <a:t>	</a:t>
            </a:r>
            <a:r>
              <a:rPr lang="en-US" sz="1600" dirty="0" err="1">
                <a:solidFill>
                  <a:srgbClr val="0070C0"/>
                </a:solidFill>
              </a:rPr>
              <a:t>klok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stil</a:t>
            </a:r>
            <a:r>
              <a:rPr lang="en-US" sz="1600" dirty="0">
                <a:solidFill>
                  <a:srgbClr val="0070C0"/>
                </a:solidFill>
              </a:rPr>
              <a:t>		2.19</a:t>
            </a:r>
            <a:endParaRPr lang="nl-NL" sz="1600" dirty="0">
              <a:solidFill>
                <a:srgbClr val="0070C0"/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dirty="0">
                <a:solidFill>
                  <a:srgbClr val="0070C0"/>
                </a:solidFill>
              </a:rPr>
              <a:t>KG II, </a:t>
            </a:r>
            <a:r>
              <a:rPr lang="en-US" sz="1600" dirty="0" err="1">
                <a:solidFill>
                  <a:srgbClr val="0070C0"/>
                </a:solidFill>
              </a:rPr>
              <a:t>wijziging</a:t>
            </a:r>
            <a:r>
              <a:rPr lang="en-US" sz="1600" dirty="0">
                <a:solidFill>
                  <a:srgbClr val="0070C0"/>
                </a:solidFill>
              </a:rPr>
              <a:t>	alle </a:t>
            </a:r>
            <a:r>
              <a:rPr lang="en-US" sz="1600" dirty="0" err="1">
                <a:solidFill>
                  <a:srgbClr val="0070C0"/>
                </a:solidFill>
              </a:rPr>
              <a:t>ggo’s</a:t>
            </a:r>
            <a:r>
              <a:rPr lang="en-US" sz="1600" dirty="0">
                <a:solidFill>
                  <a:srgbClr val="0070C0"/>
                </a:solidFill>
              </a:rPr>
              <a:t>		</a:t>
            </a:r>
            <a:r>
              <a:rPr lang="en-US" sz="1600" dirty="0" err="1">
                <a:solidFill>
                  <a:srgbClr val="0070C0"/>
                </a:solidFill>
              </a:rPr>
              <a:t>bevestiging</a:t>
            </a:r>
            <a:r>
              <a:rPr lang="en-US" sz="1600" dirty="0">
                <a:solidFill>
                  <a:srgbClr val="0070C0"/>
                </a:solidFill>
              </a:rPr>
              <a:t>	direct, (45 </a:t>
            </a:r>
            <a:r>
              <a:rPr lang="en-US" sz="1600" dirty="0" err="1">
                <a:solidFill>
                  <a:srgbClr val="0070C0"/>
                </a:solidFill>
              </a:rPr>
              <a:t>dgn</a:t>
            </a:r>
            <a:r>
              <a:rPr lang="en-US" sz="1600" dirty="0">
                <a:solidFill>
                  <a:srgbClr val="0070C0"/>
                </a:solidFill>
              </a:rPr>
              <a:t>)	</a:t>
            </a:r>
            <a:r>
              <a:rPr lang="en-US" sz="1600" dirty="0" err="1">
                <a:solidFill>
                  <a:srgbClr val="0070C0"/>
                </a:solidFill>
              </a:rPr>
              <a:t>bericht</a:t>
            </a:r>
            <a:r>
              <a:rPr lang="en-US" sz="1600" dirty="0">
                <a:solidFill>
                  <a:srgbClr val="0070C0"/>
                </a:solidFill>
              </a:rPr>
              <a:t>		2.19</a:t>
            </a:r>
          </a:p>
          <a:p>
            <a:pPr marL="0" indent="0" eaLnBrk="1" fontAlgn="t" hangingPunct="1">
              <a:buNone/>
            </a:pPr>
            <a:r>
              <a:rPr lang="en-US" sz="1600" dirty="0">
                <a:solidFill>
                  <a:srgbClr val="FF0000"/>
                </a:solidFill>
              </a:rPr>
              <a:t>VA III, </a:t>
            </a:r>
            <a:r>
              <a:rPr lang="en-US" sz="1600" dirty="0" err="1">
                <a:solidFill>
                  <a:srgbClr val="FF0000"/>
                </a:solidFill>
              </a:rPr>
              <a:t>nieuw</a:t>
            </a:r>
            <a:r>
              <a:rPr lang="en-US" sz="1600" dirty="0">
                <a:solidFill>
                  <a:srgbClr val="FF0000"/>
                </a:solidFill>
              </a:rPr>
              <a:t>	alle </a:t>
            </a:r>
            <a:r>
              <a:rPr lang="en-US" sz="1600" dirty="0" err="1">
                <a:solidFill>
                  <a:srgbClr val="FF0000"/>
                </a:solidFill>
              </a:rPr>
              <a:t>ggo’s</a:t>
            </a:r>
            <a:r>
              <a:rPr lang="en-US" sz="1600" dirty="0">
                <a:solidFill>
                  <a:srgbClr val="FF0000"/>
                </a:solidFill>
              </a:rPr>
              <a:t>		</a:t>
            </a:r>
            <a:r>
              <a:rPr lang="en-US" sz="1600" dirty="0" err="1">
                <a:solidFill>
                  <a:srgbClr val="FF0000"/>
                </a:solidFill>
              </a:rPr>
              <a:t>beschikking</a:t>
            </a:r>
            <a:r>
              <a:rPr lang="en-US" sz="1600" dirty="0">
                <a:solidFill>
                  <a:srgbClr val="FF0000"/>
                </a:solidFill>
              </a:rPr>
              <a:t>	45 </a:t>
            </a:r>
            <a:r>
              <a:rPr lang="en-US" sz="1600" dirty="0" err="1">
                <a:solidFill>
                  <a:srgbClr val="FF0000"/>
                </a:solidFill>
              </a:rPr>
              <a:t>dagen</a:t>
            </a: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err="1">
                <a:solidFill>
                  <a:srgbClr val="FF0000"/>
                </a:solidFill>
              </a:rPr>
              <a:t>klok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stil</a:t>
            </a:r>
            <a:endParaRPr lang="nl-NL" sz="1600" dirty="0">
              <a:solidFill>
                <a:srgbClr val="FF0000"/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dirty="0">
                <a:solidFill>
                  <a:srgbClr val="FF0000"/>
                </a:solidFill>
              </a:rPr>
              <a:t>VA III, </a:t>
            </a:r>
            <a:r>
              <a:rPr lang="en-US" sz="1600" dirty="0" err="1">
                <a:solidFill>
                  <a:srgbClr val="FF0000"/>
                </a:solidFill>
              </a:rPr>
              <a:t>wijziging</a:t>
            </a:r>
            <a:r>
              <a:rPr lang="en-US" sz="1600" dirty="0">
                <a:solidFill>
                  <a:srgbClr val="FF0000"/>
                </a:solidFill>
              </a:rPr>
              <a:t>	alle </a:t>
            </a:r>
            <a:r>
              <a:rPr lang="en-US" sz="1600" dirty="0" err="1">
                <a:solidFill>
                  <a:srgbClr val="FF0000"/>
                </a:solidFill>
              </a:rPr>
              <a:t>ggo’s</a:t>
            </a:r>
            <a:r>
              <a:rPr lang="en-US" sz="1600" dirty="0">
                <a:solidFill>
                  <a:srgbClr val="FF0000"/>
                </a:solidFill>
              </a:rPr>
              <a:t>		</a:t>
            </a:r>
            <a:r>
              <a:rPr lang="en-US" sz="1600" dirty="0" err="1">
                <a:solidFill>
                  <a:srgbClr val="FF0000"/>
                </a:solidFill>
              </a:rPr>
              <a:t>beschikking</a:t>
            </a:r>
            <a:r>
              <a:rPr lang="en-US" sz="1600" dirty="0">
                <a:solidFill>
                  <a:srgbClr val="FF0000"/>
                </a:solidFill>
              </a:rPr>
              <a:t>	45 </a:t>
            </a:r>
            <a:r>
              <a:rPr lang="en-US" sz="1600" dirty="0" err="1">
                <a:solidFill>
                  <a:srgbClr val="FF0000"/>
                </a:solidFill>
              </a:rPr>
              <a:t>dagen</a:t>
            </a:r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 err="1">
                <a:solidFill>
                  <a:srgbClr val="FF0000"/>
                </a:solidFill>
              </a:rPr>
              <a:t>klok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stil</a:t>
            </a:r>
            <a:endParaRPr lang="nl-NL" sz="1600" dirty="0">
              <a:solidFill>
                <a:srgbClr val="FF0000"/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2.8,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nieuw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	alle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ggo’s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onderbouwing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besluit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		45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dagen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klok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stil</a:t>
            </a:r>
            <a:endParaRPr lang="nl-NL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2.8,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wijziging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	alle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ggo’s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onderbouwing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	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besluit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		45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dagen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klok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accent6">
                    <a:lumMod val="75000"/>
                  </a:schemeClr>
                </a:solidFill>
              </a:rPr>
              <a:t>stil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LET OP: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daarna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ZELF de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activiteiten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nog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kennisgeven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of er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een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vergunning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voor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aanvragen</a:t>
            </a:r>
            <a:endParaRPr lang="nl-NL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i="1" dirty="0">
                <a:solidFill>
                  <a:srgbClr val="00B050"/>
                </a:solidFill>
              </a:rPr>
              <a:t>2.8 combi, </a:t>
            </a:r>
            <a:r>
              <a:rPr lang="en-US" sz="1600" i="1" dirty="0" err="1">
                <a:solidFill>
                  <a:srgbClr val="00B050"/>
                </a:solidFill>
              </a:rPr>
              <a:t>nieuw</a:t>
            </a:r>
            <a:r>
              <a:rPr lang="en-US" sz="1600" i="1" dirty="0">
                <a:solidFill>
                  <a:srgbClr val="00B050"/>
                </a:solidFill>
              </a:rPr>
              <a:t>	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i="1" dirty="0">
                <a:solidFill>
                  <a:srgbClr val="00B050"/>
                </a:solidFill>
              </a:rPr>
              <a:t>alle </a:t>
            </a:r>
            <a:r>
              <a:rPr lang="en-US" sz="1600" i="1" dirty="0" err="1">
                <a:solidFill>
                  <a:srgbClr val="00B050"/>
                </a:solidFill>
              </a:rPr>
              <a:t>ggo’s</a:t>
            </a:r>
            <a:r>
              <a:rPr lang="en-US" sz="1600" i="1" dirty="0">
                <a:solidFill>
                  <a:srgbClr val="00B050"/>
                </a:solidFill>
              </a:rPr>
              <a:t>/</a:t>
            </a:r>
            <a:r>
              <a:rPr lang="en-US" sz="1600" i="1" dirty="0" err="1">
                <a:solidFill>
                  <a:srgbClr val="00B050"/>
                </a:solidFill>
              </a:rPr>
              <a:t>onderbouwing</a:t>
            </a:r>
            <a:r>
              <a:rPr lang="en-US" sz="1600" i="1" dirty="0">
                <a:solidFill>
                  <a:srgbClr val="00B050"/>
                </a:solidFill>
              </a:rPr>
              <a:t> 	</a:t>
            </a:r>
            <a:r>
              <a:rPr lang="en-US" sz="1600" i="1" dirty="0" err="1">
                <a:solidFill>
                  <a:srgbClr val="00B050"/>
                </a:solidFill>
              </a:rPr>
              <a:t>besluit</a:t>
            </a:r>
            <a:r>
              <a:rPr lang="en-US" sz="1600" i="1" dirty="0">
                <a:solidFill>
                  <a:srgbClr val="00B050"/>
                </a:solidFill>
              </a:rPr>
              <a:t>		45 </a:t>
            </a:r>
            <a:r>
              <a:rPr lang="en-US" sz="1600" i="1" dirty="0" err="1">
                <a:solidFill>
                  <a:srgbClr val="00B050"/>
                </a:solidFill>
              </a:rPr>
              <a:t>dagen</a:t>
            </a:r>
            <a:r>
              <a:rPr lang="en-US" sz="1600" i="1" dirty="0">
                <a:solidFill>
                  <a:srgbClr val="00B050"/>
                </a:solidFill>
              </a:rPr>
              <a:t>	</a:t>
            </a:r>
            <a:r>
              <a:rPr lang="en-US" sz="1600" i="1" dirty="0" err="1">
                <a:solidFill>
                  <a:srgbClr val="00B050"/>
                </a:solidFill>
              </a:rPr>
              <a:t>klok</a:t>
            </a:r>
            <a:r>
              <a:rPr lang="en-US" sz="1600" i="1" dirty="0">
                <a:solidFill>
                  <a:srgbClr val="00B050"/>
                </a:solidFill>
              </a:rPr>
              <a:t> </a:t>
            </a:r>
            <a:r>
              <a:rPr lang="en-US" sz="1600" i="1" dirty="0" err="1">
                <a:solidFill>
                  <a:srgbClr val="00B050"/>
                </a:solidFill>
              </a:rPr>
              <a:t>stil</a:t>
            </a:r>
            <a:endParaRPr lang="nl-NL" sz="1600" i="1" dirty="0">
              <a:solidFill>
                <a:srgbClr val="00B050"/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i="1" dirty="0">
                <a:solidFill>
                  <a:srgbClr val="00B050"/>
                </a:solidFill>
              </a:rPr>
              <a:t>2.8 combi, </a:t>
            </a:r>
            <a:r>
              <a:rPr lang="en-US" sz="1600" i="1" dirty="0" err="1">
                <a:solidFill>
                  <a:srgbClr val="00B050"/>
                </a:solidFill>
              </a:rPr>
              <a:t>wijz</a:t>
            </a:r>
            <a:r>
              <a:rPr lang="en-US" sz="1600" i="1" dirty="0">
                <a:solidFill>
                  <a:srgbClr val="00B050"/>
                </a:solidFill>
              </a:rPr>
              <a:t>	 alle </a:t>
            </a:r>
            <a:r>
              <a:rPr lang="en-US" sz="1600" i="1" dirty="0" err="1">
                <a:solidFill>
                  <a:srgbClr val="00B050"/>
                </a:solidFill>
              </a:rPr>
              <a:t>ggo’s</a:t>
            </a:r>
            <a:r>
              <a:rPr lang="en-US" sz="1600" i="1" dirty="0">
                <a:solidFill>
                  <a:srgbClr val="00B050"/>
                </a:solidFill>
              </a:rPr>
              <a:t>/</a:t>
            </a:r>
            <a:r>
              <a:rPr lang="en-US" sz="1600" i="1" dirty="0" err="1">
                <a:solidFill>
                  <a:srgbClr val="00B050"/>
                </a:solidFill>
              </a:rPr>
              <a:t>onderbouwing</a:t>
            </a:r>
            <a:r>
              <a:rPr lang="en-US" sz="1600" i="1" dirty="0">
                <a:solidFill>
                  <a:srgbClr val="00B050"/>
                </a:solidFill>
              </a:rPr>
              <a:t> 	</a:t>
            </a:r>
            <a:r>
              <a:rPr lang="en-US" sz="1600" i="1" dirty="0" err="1">
                <a:solidFill>
                  <a:srgbClr val="00B050"/>
                </a:solidFill>
              </a:rPr>
              <a:t>besluit</a:t>
            </a:r>
            <a:r>
              <a:rPr lang="en-US" sz="1600" i="1" dirty="0">
                <a:solidFill>
                  <a:srgbClr val="00B050"/>
                </a:solidFill>
              </a:rPr>
              <a:t>		45 </a:t>
            </a:r>
            <a:r>
              <a:rPr lang="en-US" sz="1600" i="1" dirty="0" err="1">
                <a:solidFill>
                  <a:srgbClr val="00B050"/>
                </a:solidFill>
              </a:rPr>
              <a:t>dagen</a:t>
            </a:r>
            <a:r>
              <a:rPr lang="en-US" sz="1600" i="1" dirty="0">
                <a:solidFill>
                  <a:srgbClr val="00B050"/>
                </a:solidFill>
              </a:rPr>
              <a:t>	</a:t>
            </a:r>
            <a:r>
              <a:rPr lang="en-US" sz="1600" i="1" dirty="0" err="1">
                <a:solidFill>
                  <a:srgbClr val="00B050"/>
                </a:solidFill>
              </a:rPr>
              <a:t>klok</a:t>
            </a:r>
            <a:r>
              <a:rPr lang="en-US" sz="1600" i="1" dirty="0">
                <a:solidFill>
                  <a:srgbClr val="00B050"/>
                </a:solidFill>
              </a:rPr>
              <a:t> </a:t>
            </a:r>
            <a:r>
              <a:rPr lang="en-US" sz="1600" i="1" dirty="0" err="1">
                <a:solidFill>
                  <a:srgbClr val="00B050"/>
                </a:solidFill>
              </a:rPr>
              <a:t>stil</a:t>
            </a:r>
            <a:endParaRPr lang="en-US" sz="1600" i="1" dirty="0">
              <a:solidFill>
                <a:srgbClr val="00B050"/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b="1" i="1" dirty="0">
                <a:solidFill>
                  <a:srgbClr val="00B050"/>
                </a:solidFill>
              </a:rPr>
              <a:t>BGGO </a:t>
            </a:r>
            <a:r>
              <a:rPr lang="en-US" sz="1600" b="1" i="1" dirty="0" err="1">
                <a:solidFill>
                  <a:srgbClr val="00B050"/>
                </a:solidFill>
              </a:rPr>
              <a:t>zet</a:t>
            </a:r>
            <a:r>
              <a:rPr lang="en-US" sz="1600" b="1" i="1" dirty="0">
                <a:solidFill>
                  <a:srgbClr val="00B050"/>
                </a:solidFill>
              </a:rPr>
              <a:t> op </a:t>
            </a:r>
            <a:r>
              <a:rPr lang="en-US" sz="1600" b="1" i="1" dirty="0" err="1">
                <a:solidFill>
                  <a:srgbClr val="00B050"/>
                </a:solidFill>
              </a:rPr>
              <a:t>verzoek</a:t>
            </a:r>
            <a:r>
              <a:rPr lang="en-US" sz="1600" b="1" i="1" dirty="0">
                <a:solidFill>
                  <a:srgbClr val="00B050"/>
                </a:solidFill>
              </a:rPr>
              <a:t> het </a:t>
            </a:r>
            <a:r>
              <a:rPr lang="en-US" sz="1600" b="1" i="1" dirty="0" err="1">
                <a:solidFill>
                  <a:srgbClr val="00B050"/>
                </a:solidFill>
              </a:rPr>
              <a:t>besluit</a:t>
            </a:r>
            <a:r>
              <a:rPr lang="en-US" sz="1600" b="1" i="1" dirty="0">
                <a:solidFill>
                  <a:srgbClr val="00B050"/>
                </a:solidFill>
              </a:rPr>
              <a:t> door </a:t>
            </a:r>
            <a:r>
              <a:rPr lang="en-US" sz="1600" b="1" i="1" dirty="0" err="1">
                <a:solidFill>
                  <a:srgbClr val="00B050"/>
                </a:solidFill>
              </a:rPr>
              <a:t>naar</a:t>
            </a:r>
            <a:r>
              <a:rPr lang="en-US" sz="1600" b="1" i="1" dirty="0">
                <a:solidFill>
                  <a:srgbClr val="00B050"/>
                </a:solidFill>
              </a:rPr>
              <a:t> </a:t>
            </a:r>
            <a:r>
              <a:rPr lang="en-US" sz="1600" b="1" i="1" dirty="0" err="1">
                <a:solidFill>
                  <a:srgbClr val="00B050"/>
                </a:solidFill>
              </a:rPr>
              <a:t>kennisgevingen</a:t>
            </a:r>
            <a:r>
              <a:rPr lang="en-US" sz="1600" b="1" i="1" dirty="0">
                <a:solidFill>
                  <a:srgbClr val="00B050"/>
                </a:solidFill>
              </a:rPr>
              <a:t> </a:t>
            </a:r>
            <a:r>
              <a:rPr lang="en-US" sz="1600" b="1" i="1" dirty="0" err="1">
                <a:solidFill>
                  <a:srgbClr val="00B050"/>
                </a:solidFill>
              </a:rPr>
              <a:t>en</a:t>
            </a:r>
            <a:r>
              <a:rPr lang="en-US" sz="1600" b="1" i="1" dirty="0">
                <a:solidFill>
                  <a:srgbClr val="00B050"/>
                </a:solidFill>
              </a:rPr>
              <a:t>/of </a:t>
            </a:r>
            <a:r>
              <a:rPr lang="en-US" sz="1600" b="1" i="1" dirty="0" err="1">
                <a:solidFill>
                  <a:srgbClr val="00B050"/>
                </a:solidFill>
              </a:rPr>
              <a:t>vergunningen</a:t>
            </a:r>
            <a:endParaRPr lang="en-US" sz="1600" b="1" i="1" dirty="0">
              <a:solidFill>
                <a:srgbClr val="00B050"/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ATV, 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nieuw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activiteit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onderbouwing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beschikking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56 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dagen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klok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stil</a:t>
            </a:r>
            <a:endParaRPr lang="nl-NL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ATV, </a:t>
            </a:r>
            <a:r>
              <a:rPr lang="en-US" sz="1600">
                <a:solidFill>
                  <a:schemeClr val="bg2">
                    <a:lumMod val="60000"/>
                    <a:lumOff val="40000"/>
                  </a:schemeClr>
                </a:solidFill>
              </a:rPr>
              <a:t>wijziging activiteit/onderbouwing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	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beschikking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56 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dagen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klok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stil</a:t>
            </a:r>
            <a:endParaRPr lang="en-US" sz="1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eaLnBrk="1" fontAlgn="t" hangingPunct="1">
              <a:buNone/>
            </a:pPr>
            <a:r>
              <a:rPr lang="en-US" sz="1600" dirty="0">
                <a:solidFill>
                  <a:schemeClr val="accent2"/>
                </a:solidFill>
              </a:rPr>
              <a:t>2.13		</a:t>
            </a:r>
            <a:r>
              <a:rPr lang="en-US" sz="1600" dirty="0" err="1">
                <a:solidFill>
                  <a:schemeClr val="accent2"/>
                </a:solidFill>
              </a:rPr>
              <a:t>beschrijving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organisme</a:t>
            </a:r>
            <a:r>
              <a:rPr lang="en-US" sz="1600" dirty="0">
                <a:solidFill>
                  <a:schemeClr val="accent2"/>
                </a:solidFill>
              </a:rPr>
              <a:t>	</a:t>
            </a:r>
            <a:r>
              <a:rPr lang="en-US" sz="1600" dirty="0" err="1">
                <a:solidFill>
                  <a:schemeClr val="accent2"/>
                </a:solidFill>
              </a:rPr>
              <a:t>besluit</a:t>
            </a:r>
            <a:r>
              <a:rPr lang="en-US" sz="1600" dirty="0">
                <a:solidFill>
                  <a:schemeClr val="accent2"/>
                </a:solidFill>
              </a:rPr>
              <a:t>		45 </a:t>
            </a:r>
            <a:r>
              <a:rPr lang="en-US" sz="1600" dirty="0" err="1">
                <a:solidFill>
                  <a:schemeClr val="accent2"/>
                </a:solidFill>
              </a:rPr>
              <a:t>dagen</a:t>
            </a:r>
            <a:r>
              <a:rPr lang="en-US" sz="1600" dirty="0">
                <a:solidFill>
                  <a:schemeClr val="accent2"/>
                </a:solidFill>
              </a:rPr>
              <a:t>	</a:t>
            </a:r>
            <a:r>
              <a:rPr lang="en-US" sz="1600" dirty="0" err="1">
                <a:solidFill>
                  <a:schemeClr val="accent2"/>
                </a:solidFill>
              </a:rPr>
              <a:t>klok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stil</a:t>
            </a:r>
            <a:r>
              <a:rPr lang="en-US" sz="1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</a:t>
            </a:r>
          </a:p>
          <a:p>
            <a:pPr marL="0" indent="0" eaLnBrk="1" fontAlgn="t" hangingPunct="1">
              <a:buNone/>
            </a:pP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fontAlgn="t" hangingPunct="1">
              <a:buNone/>
            </a:pPr>
            <a:endParaRPr lang="en-US" sz="1400" dirty="0"/>
          </a:p>
          <a:p>
            <a:pPr marL="0" indent="0" eaLnBrk="1" fontAlgn="t" hangingPunct="1">
              <a:buNone/>
            </a:pPr>
            <a:endParaRPr lang="nl-NL" sz="1400" dirty="0"/>
          </a:p>
          <a:p>
            <a:pPr marL="0" indent="0" eaLnBrk="1" fontAlgn="t" hangingPunct="1">
              <a:buNone/>
            </a:pPr>
            <a:endParaRPr lang="nl-NL" sz="1400" dirty="0"/>
          </a:p>
          <a:p>
            <a:pPr marL="0" indent="0" eaLnBrk="1" fontAlgn="t" hangingPunct="1">
              <a:buNone/>
            </a:pPr>
            <a:endParaRPr lang="nl-NL" sz="1400" dirty="0"/>
          </a:p>
          <a:p>
            <a:pPr eaLnBrk="1" fontAlgn="t" hangingPunct="1"/>
            <a:endParaRPr lang="en-US" b="1" dirty="0"/>
          </a:p>
          <a:p>
            <a:pPr eaLnBrk="1" fontAlgn="t" hangingPunct="1"/>
            <a:endParaRPr lang="en-US" b="1" dirty="0"/>
          </a:p>
          <a:p>
            <a:pPr eaLnBrk="1" fontAlgn="t" hangingPunct="1"/>
            <a:endParaRPr lang="en-US" b="1" dirty="0"/>
          </a:p>
          <a:p>
            <a:pPr eaLnBrk="1" fontAlgn="t" hangingPunct="1"/>
            <a:endParaRPr lang="nl-NL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7E0AB-C660-4F37-AE0F-6A2B86C1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23806-E184-4668-898F-4AC2D85D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2805A-6DED-4465-85B8-32D36EB99B17}" type="slidenum">
              <a:rPr lang="nl-NL" altLang="nl-NL"/>
              <a:pPr>
                <a:defRPr/>
              </a:pPr>
              <a:t>2</a:t>
            </a:fld>
            <a:endParaRPr lang="nl-NL" altLang="nl-N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93A1E-2CBE-4695-8459-F0D914719320}"/>
              </a:ext>
            </a:extLst>
          </p:cNvPr>
          <p:cNvSpPr txBox="1"/>
          <p:nvPr/>
        </p:nvSpPr>
        <p:spPr>
          <a:xfrm>
            <a:off x="531321" y="615141"/>
            <a:ext cx="292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Procedures</a:t>
            </a:r>
            <a:endParaRPr lang="nl-NL" b="1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04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941"/>
          <a:stretch/>
        </p:blipFill>
        <p:spPr bwMode="auto">
          <a:xfrm>
            <a:off x="7372765" y="1277007"/>
            <a:ext cx="3552738" cy="488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943" y="1210405"/>
            <a:ext cx="5688632" cy="4954899"/>
          </a:xfrm>
        </p:spPr>
        <p:txBody>
          <a:bodyPr/>
          <a:lstStyle/>
          <a:p>
            <a:pPr defTabSz="360000"/>
            <a:r>
              <a:rPr lang="nl-NL" sz="1600" dirty="0"/>
              <a:t>Bijlage 2, lijst A1: a-pathogene gastheren voor ML-I</a:t>
            </a:r>
          </a:p>
          <a:p>
            <a:pPr marL="0" indent="0" defTabSz="360000">
              <a:buNone/>
            </a:pPr>
            <a:r>
              <a:rPr lang="en-US" sz="1600" dirty="0"/>
              <a:t>	- </a:t>
            </a:r>
            <a:r>
              <a:rPr lang="en-US" sz="1600" dirty="0" err="1"/>
              <a:t>staat</a:t>
            </a:r>
            <a:r>
              <a:rPr lang="en-US" sz="1600" dirty="0"/>
              <a:t> het micro-</a:t>
            </a:r>
            <a:r>
              <a:rPr lang="en-US" sz="1600" dirty="0" err="1"/>
              <a:t>organisme</a:t>
            </a:r>
            <a:r>
              <a:rPr lang="en-US" sz="1600" dirty="0"/>
              <a:t>  </a:t>
            </a:r>
            <a:r>
              <a:rPr lang="en-US" sz="1600" dirty="0" err="1"/>
              <a:t>niet</a:t>
            </a:r>
            <a:r>
              <a:rPr lang="en-US" sz="1600" dirty="0"/>
              <a:t> op </a:t>
            </a:r>
            <a:r>
              <a:rPr lang="en-US" sz="1600" dirty="0" err="1"/>
              <a:t>bijlage</a:t>
            </a:r>
            <a:r>
              <a:rPr lang="en-US" sz="1600" dirty="0"/>
              <a:t> 2 </a:t>
            </a:r>
          </a:p>
          <a:p>
            <a:pPr marL="0" indent="0" defTabSz="360000">
              <a:buNone/>
            </a:pPr>
            <a:r>
              <a:rPr lang="en-US" sz="1600" dirty="0"/>
              <a:t>	dan past </a:t>
            </a:r>
            <a:r>
              <a:rPr lang="en-US" sz="1600" dirty="0" err="1"/>
              <a:t>bijlage</a:t>
            </a:r>
            <a:r>
              <a:rPr lang="en-US" sz="1600" dirty="0"/>
              <a:t> 5 </a:t>
            </a:r>
            <a:r>
              <a:rPr lang="en-US" sz="1600" dirty="0" err="1"/>
              <a:t>niet</a:t>
            </a:r>
            <a:r>
              <a:rPr lang="en-US" sz="1600" dirty="0"/>
              <a:t> </a:t>
            </a:r>
          </a:p>
          <a:p>
            <a:pPr marL="0" indent="0" defTabSz="360000">
              <a:buNone/>
            </a:pPr>
            <a:r>
              <a:rPr lang="en-US" sz="1600" dirty="0"/>
              <a:t>	- 2.13 </a:t>
            </a:r>
            <a:r>
              <a:rPr lang="en-US" sz="1600" dirty="0" err="1"/>
              <a:t>verzoek</a:t>
            </a:r>
            <a:r>
              <a:rPr lang="en-US" sz="1600" dirty="0"/>
              <a:t> </a:t>
            </a:r>
            <a:r>
              <a:rPr lang="en-US" sz="1600" dirty="0" err="1"/>
              <a:t>doen</a:t>
            </a:r>
            <a:endParaRPr lang="nl-NL" sz="1600" dirty="0"/>
          </a:p>
          <a:p>
            <a:pPr marL="0" indent="0" defTabSz="360000">
              <a:buNone/>
            </a:pPr>
            <a:endParaRPr lang="nl-NL" sz="1600" dirty="0"/>
          </a:p>
          <a:p>
            <a:pPr defTabSz="360000"/>
            <a:r>
              <a:rPr lang="nl-NL" sz="1600" dirty="0"/>
              <a:t>Bijlage2, lijst A2: vectoren voor ML-I</a:t>
            </a:r>
          </a:p>
          <a:p>
            <a:pPr marL="0" indent="0" defTabSz="360000">
              <a:buNone/>
            </a:pPr>
            <a:r>
              <a:rPr lang="en-US" sz="1600" dirty="0"/>
              <a:t>	- </a:t>
            </a:r>
            <a:r>
              <a:rPr lang="en-US" sz="1600" dirty="0" err="1"/>
              <a:t>gebruiker</a:t>
            </a:r>
            <a:r>
              <a:rPr lang="en-US" sz="1600" dirty="0"/>
              <a:t> mag </a:t>
            </a:r>
            <a:r>
              <a:rPr lang="en-US" sz="1600" dirty="0" err="1"/>
              <a:t>zelf</a:t>
            </a:r>
            <a:r>
              <a:rPr lang="en-US" sz="1600" dirty="0"/>
              <a:t> </a:t>
            </a:r>
            <a:r>
              <a:rPr lang="en-US" sz="1600" dirty="0" err="1"/>
              <a:t>beoordelen</a:t>
            </a:r>
            <a:r>
              <a:rPr lang="en-US" sz="1600" dirty="0"/>
              <a:t> of vector </a:t>
            </a:r>
            <a:r>
              <a:rPr lang="en-US" sz="1600" dirty="0" err="1"/>
              <a:t>aan</a:t>
            </a:r>
            <a:r>
              <a:rPr lang="en-US" sz="1600" dirty="0"/>
              <a:t> </a:t>
            </a:r>
          </a:p>
          <a:p>
            <a:pPr marL="0" indent="0" defTabSz="360000">
              <a:buNone/>
            </a:pPr>
            <a:r>
              <a:rPr lang="en-US" sz="1600" dirty="0"/>
              <a:t>	de criteria </a:t>
            </a:r>
            <a:r>
              <a:rPr lang="en-US" sz="1600" dirty="0" err="1"/>
              <a:t>voldoet</a:t>
            </a:r>
            <a:r>
              <a:rPr lang="en-US" sz="1600" dirty="0"/>
              <a:t>;</a:t>
            </a:r>
            <a:br>
              <a:rPr lang="en-US" sz="1600" dirty="0"/>
            </a:br>
            <a:r>
              <a:rPr lang="en-US" sz="1600" dirty="0"/>
              <a:t>	- criteria </a:t>
            </a:r>
            <a:r>
              <a:rPr lang="en-US" sz="1600" dirty="0" err="1"/>
              <a:t>staan</a:t>
            </a:r>
            <a:r>
              <a:rPr lang="en-US" sz="1600" dirty="0"/>
              <a:t> in </a:t>
            </a:r>
            <a:r>
              <a:rPr lang="en-US" sz="1600" dirty="0" err="1"/>
              <a:t>bijlage</a:t>
            </a:r>
            <a:r>
              <a:rPr lang="en-US" sz="1600" dirty="0"/>
              <a:t> 5, </a:t>
            </a:r>
            <a:r>
              <a:rPr lang="en-US" sz="1600" dirty="0" err="1"/>
              <a:t>onder</a:t>
            </a:r>
            <a:r>
              <a:rPr lang="en-US" sz="1600" dirty="0"/>
              <a:t> </a:t>
            </a:r>
            <a:r>
              <a:rPr lang="en-US" sz="1600" dirty="0" err="1"/>
              <a:t>artikel</a:t>
            </a:r>
            <a:r>
              <a:rPr lang="en-US" sz="1600" dirty="0"/>
              <a:t> 5.2.</a:t>
            </a:r>
            <a:endParaRPr lang="nl-NL" sz="1600" dirty="0"/>
          </a:p>
          <a:p>
            <a:pPr defTabSz="360000"/>
            <a:endParaRPr lang="nl-NL" sz="1600" dirty="0">
              <a:solidFill>
                <a:srgbClr val="000000"/>
              </a:solidFill>
            </a:endParaRPr>
          </a:p>
          <a:p>
            <a:pPr defTabSz="360000"/>
            <a:r>
              <a:rPr lang="nl-NL" sz="1600" dirty="0"/>
              <a:t>Bijlage 2, lijst A3: inserties die </a:t>
            </a:r>
            <a:r>
              <a:rPr lang="nl-NL" sz="1600" b="1" dirty="0"/>
              <a:t>niet</a:t>
            </a:r>
            <a:r>
              <a:rPr lang="nl-NL" sz="1600" dirty="0"/>
              <a:t> geschikt zijn voor ML-I</a:t>
            </a:r>
          </a:p>
          <a:p>
            <a:pPr marL="0" indent="0" defTabSz="360000">
              <a:buNone/>
            </a:pPr>
            <a:endParaRPr lang="nl-NL" sz="1600" dirty="0"/>
          </a:p>
          <a:p>
            <a:pPr marL="0" indent="0" defTabSz="360000">
              <a:buNone/>
            </a:pPr>
            <a:r>
              <a:rPr lang="nl-NL" sz="1600" dirty="0">
                <a:solidFill>
                  <a:srgbClr val="000000"/>
                </a:solidFill>
              </a:rPr>
              <a:t>LET OP: </a:t>
            </a:r>
          </a:p>
          <a:p>
            <a:pPr marL="0" indent="0" defTabSz="360000">
              <a:buNone/>
            </a:pPr>
            <a:r>
              <a:rPr lang="nl-NL" sz="1600" dirty="0">
                <a:solidFill>
                  <a:srgbClr val="000000"/>
                </a:solidFill>
              </a:rPr>
              <a:t>Gebruik altijd de nieuwste update van de bijlage in de Regeling</a:t>
            </a:r>
          </a:p>
          <a:p>
            <a:pPr marL="0" indent="0" defTabSz="360000">
              <a:buNone/>
            </a:pPr>
            <a:r>
              <a:rPr lang="nl-NL" sz="1600" dirty="0">
                <a:solidFill>
                  <a:srgbClr val="000000"/>
                </a:solidFill>
              </a:rPr>
              <a:t>Via website BGGO</a:t>
            </a:r>
            <a:endParaRPr lang="nl-NL" sz="1600" dirty="0"/>
          </a:p>
          <a:p>
            <a:pPr defTabSz="360000"/>
            <a:endParaRPr lang="en-US" sz="1100" dirty="0"/>
          </a:p>
          <a:p>
            <a:pPr marL="541338" lvl="2" indent="0" defTabSz="360000">
              <a:buNone/>
            </a:pPr>
            <a:endParaRPr lang="en-US" dirty="0"/>
          </a:p>
          <a:p>
            <a:pPr defTabSz="360000"/>
            <a:endParaRPr lang="nl-NL" sz="1100" b="1" dirty="0"/>
          </a:p>
          <a:p>
            <a:pPr marL="0" indent="0" defTabSz="360000">
              <a:buNone/>
            </a:pPr>
            <a:endParaRPr lang="nl-NL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036385" y="473233"/>
            <a:ext cx="331439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Bijlage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2805A-6DED-4465-85B8-32D36EB99B17}" type="slidenum">
              <a:rPr lang="nl-NL" altLang="nl-NL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altLang="nl-NL">
              <a:latin typeface="Verdan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392144" y="2420888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2C00F-B9D4-423C-A2CB-3E9788A3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</p:spTree>
    <p:extLst>
      <p:ext uri="{BB962C8B-B14F-4D97-AF65-F5344CB8AC3E}">
        <p14:creationId xmlns:p14="http://schemas.microsoft.com/office/powerpoint/2010/main" val="343493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667" y="1700808"/>
            <a:ext cx="8172450" cy="4464496"/>
          </a:xfrm>
        </p:spPr>
        <p:txBody>
          <a:bodyPr/>
          <a:lstStyle/>
          <a:p>
            <a:pPr lvl="0"/>
            <a:r>
              <a:rPr lang="nl-NL" sz="1600" dirty="0">
                <a:solidFill>
                  <a:srgbClr val="000000"/>
                </a:solidFill>
              </a:rPr>
              <a:t>Lijsten met </a:t>
            </a:r>
            <a:r>
              <a:rPr lang="nl-NL" sz="1600" dirty="0" err="1">
                <a:solidFill>
                  <a:srgbClr val="000000"/>
                </a:solidFill>
              </a:rPr>
              <a:t>pathogeniteitsklasse</a:t>
            </a:r>
            <a:r>
              <a:rPr lang="nl-NL" sz="1600" dirty="0">
                <a:solidFill>
                  <a:srgbClr val="000000"/>
                </a:solidFill>
              </a:rPr>
              <a:t> van: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	- virussen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	- bacteriën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	- schimmels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	- parasieten</a:t>
            </a:r>
          </a:p>
          <a:p>
            <a:pPr lvl="0"/>
            <a:endParaRPr lang="nl-NL" sz="1600" dirty="0">
              <a:solidFill>
                <a:srgbClr val="000000"/>
              </a:solidFill>
            </a:endParaRPr>
          </a:p>
          <a:p>
            <a:pPr lvl="0"/>
            <a:r>
              <a:rPr lang="nl-NL" sz="1600" dirty="0">
                <a:solidFill>
                  <a:srgbClr val="000000"/>
                </a:solidFill>
              </a:rPr>
              <a:t>De klasse van </a:t>
            </a:r>
            <a:r>
              <a:rPr lang="nl-NL" sz="1600" dirty="0" err="1">
                <a:solidFill>
                  <a:srgbClr val="000000"/>
                </a:solidFill>
              </a:rPr>
              <a:t>pathogeniteit</a:t>
            </a:r>
            <a:r>
              <a:rPr lang="nl-NL" sz="1600" dirty="0">
                <a:solidFill>
                  <a:srgbClr val="000000"/>
                </a:solidFill>
              </a:rPr>
              <a:t> die bij de organismen is aangegeven, is de klasse die in bijlage 5 gehanteerd moet worden!</a:t>
            </a:r>
          </a:p>
          <a:p>
            <a:pPr lvl="0"/>
            <a:endParaRPr lang="nl-NL" sz="1600" dirty="0">
              <a:solidFill>
                <a:srgbClr val="000000"/>
              </a:solidFill>
            </a:endParaRPr>
          </a:p>
          <a:p>
            <a:pPr lvl="0"/>
            <a:r>
              <a:rPr lang="en-US" sz="1600" dirty="0" err="1">
                <a:solidFill>
                  <a:srgbClr val="000000"/>
                </a:solidFill>
              </a:rPr>
              <a:t>Staat</a:t>
            </a:r>
            <a:r>
              <a:rPr lang="en-US" sz="1600" dirty="0">
                <a:solidFill>
                  <a:srgbClr val="000000"/>
                </a:solidFill>
              </a:rPr>
              <a:t> het micro-</a:t>
            </a:r>
            <a:r>
              <a:rPr lang="en-US" sz="1600" dirty="0" err="1">
                <a:solidFill>
                  <a:srgbClr val="000000"/>
                </a:solidFill>
              </a:rPr>
              <a:t>organisme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niet</a:t>
            </a:r>
            <a:r>
              <a:rPr lang="en-US" sz="1600" dirty="0">
                <a:solidFill>
                  <a:srgbClr val="000000"/>
                </a:solidFill>
              </a:rPr>
              <a:t> op </a:t>
            </a:r>
            <a:r>
              <a:rPr lang="en-US" sz="1600" dirty="0" err="1">
                <a:solidFill>
                  <a:srgbClr val="000000"/>
                </a:solidFill>
              </a:rPr>
              <a:t>bijlage</a:t>
            </a:r>
            <a:r>
              <a:rPr lang="en-US" sz="1600" dirty="0">
                <a:solidFill>
                  <a:srgbClr val="000000"/>
                </a:solidFill>
              </a:rPr>
              <a:t> 4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	dan past </a:t>
            </a:r>
            <a:r>
              <a:rPr lang="en-US" sz="1600" dirty="0" err="1">
                <a:solidFill>
                  <a:srgbClr val="000000"/>
                </a:solidFill>
              </a:rPr>
              <a:t>bijlage</a:t>
            </a:r>
            <a:r>
              <a:rPr lang="en-US" sz="1600" dirty="0">
                <a:solidFill>
                  <a:srgbClr val="000000"/>
                </a:solidFill>
              </a:rPr>
              <a:t> 5 </a:t>
            </a:r>
            <a:r>
              <a:rPr lang="en-US" sz="1600" dirty="0" err="1">
                <a:solidFill>
                  <a:srgbClr val="000000"/>
                </a:solidFill>
              </a:rPr>
              <a:t>niet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	2.13.a </a:t>
            </a:r>
            <a:r>
              <a:rPr lang="en-US" sz="1600" dirty="0" err="1">
                <a:solidFill>
                  <a:srgbClr val="000000"/>
                </a:solidFill>
              </a:rPr>
              <a:t>verzoek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doen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LET OP: Gebruik altijd de nieuwste update van de bijlage in de Regeling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	Via website van BGGO</a:t>
            </a:r>
            <a:endParaRPr lang="nl-NL" sz="1600" dirty="0"/>
          </a:p>
          <a:p>
            <a:pPr marL="0" indent="0">
              <a:buNone/>
            </a:pPr>
            <a:br>
              <a:rPr lang="nl-NL" sz="1600" dirty="0">
                <a:solidFill>
                  <a:srgbClr val="000000"/>
                </a:solidFill>
              </a:rPr>
            </a:br>
            <a:endParaRPr lang="nl-NL" sz="1600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sz="1600" dirty="0"/>
          </a:p>
          <a:p>
            <a:endParaRPr lang="nl-NL" sz="1600" dirty="0"/>
          </a:p>
          <a:p>
            <a:endParaRPr lang="nl-NL" dirty="0"/>
          </a:p>
        </p:txBody>
      </p:sp>
      <p:pic>
        <p:nvPicPr>
          <p:cNvPr id="6" name="Picture 13" descr="G:\Mijn documenten\Path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r="2574"/>
          <a:stretch/>
        </p:blipFill>
        <p:spPr bwMode="auto">
          <a:xfrm>
            <a:off x="7740932" y="1313310"/>
            <a:ext cx="2531533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58986" y="487981"/>
            <a:ext cx="455725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nl-NL" altLang="nl-NL" kern="0">
                <a:solidFill>
                  <a:srgbClr val="000000"/>
                </a:solidFill>
                <a:latin typeface="Verdana"/>
                <a:cs typeface="Arial"/>
              </a:rPr>
              <a:t>	</a:t>
            </a:r>
            <a:endParaRPr lang="nl-NL" altLang="nl-NL" sz="2800" b="1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nl-NL" altLang="nl-NL" kern="0">
                <a:solidFill>
                  <a:srgbClr val="000000"/>
                </a:solidFill>
                <a:latin typeface="Verdana"/>
                <a:cs typeface="Arial"/>
              </a:rPr>
              <a:t>	</a:t>
            </a:r>
            <a:r>
              <a:rPr lang="nl-NL" altLang="nl-NL"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Bijlage 4</a:t>
            </a:r>
            <a:r>
              <a:rPr lang="nl-NL" altLang="nl-NL" kern="0">
                <a:solidFill>
                  <a:srgbClr val="000000"/>
                </a:solidFill>
                <a:latin typeface="Verdana"/>
                <a:cs typeface="Arial"/>
              </a:rPr>
              <a:t>		</a:t>
            </a:r>
            <a:endParaRPr lang="nl-NL" altLang="nl-NL" sz="2000" kern="0">
              <a:solidFill>
                <a:srgbClr val="000000"/>
              </a:solidFill>
              <a:latin typeface="Verdana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2805A-6DED-4465-85B8-32D36EB99B17}" type="slidenum">
              <a:rPr lang="nl-NL" altLang="nl-NL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altLang="nl-NL">
              <a:latin typeface="Verdana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1993-B039-46FE-9DD0-16DF8CB8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</p:spTree>
    <p:extLst>
      <p:ext uri="{BB962C8B-B14F-4D97-AF65-F5344CB8AC3E}">
        <p14:creationId xmlns:p14="http://schemas.microsoft.com/office/powerpoint/2010/main" val="4004907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25" y="1402382"/>
            <a:ext cx="8172450" cy="4137323"/>
          </a:xfrm>
        </p:spPr>
        <p:txBody>
          <a:bodyPr/>
          <a:lstStyle/>
          <a:p>
            <a:r>
              <a:rPr lang="nl-NL" sz="1600" dirty="0"/>
              <a:t>Lijst met eigenschappen van planten </a:t>
            </a:r>
          </a:p>
          <a:p>
            <a:endParaRPr lang="nl-NL" sz="1600" dirty="0"/>
          </a:p>
          <a:p>
            <a:r>
              <a:rPr lang="nl-NL" sz="1600" dirty="0"/>
              <a:t>Staat plant niet in bijlage 7</a:t>
            </a:r>
          </a:p>
          <a:p>
            <a:pPr marL="0" indent="0">
              <a:buNone/>
            </a:pPr>
            <a:r>
              <a:rPr lang="nl-NL" sz="1600" dirty="0"/>
              <a:t>	dan past bijlage 5 niet</a:t>
            </a:r>
          </a:p>
          <a:p>
            <a:pPr marL="0" indent="0">
              <a:buNone/>
            </a:pPr>
            <a:r>
              <a:rPr lang="nl-NL" sz="1600" dirty="0"/>
              <a:t>	2.13.a verzoek doen</a:t>
            </a:r>
          </a:p>
          <a:p>
            <a:endParaRPr lang="nl-NL" sz="1600" dirty="0"/>
          </a:p>
          <a:p>
            <a:r>
              <a:rPr lang="nl-NL" sz="1600" dirty="0"/>
              <a:t>Bevat kenmerken van de plant:</a:t>
            </a:r>
          </a:p>
          <a:p>
            <a:pPr marL="0" indent="0">
              <a:buNone/>
            </a:pPr>
            <a:r>
              <a:rPr lang="nl-NL" sz="1600" dirty="0"/>
              <a:t>   - Wijze van bestuiven</a:t>
            </a:r>
          </a:p>
          <a:p>
            <a:pPr marL="0" indent="0">
              <a:buNone/>
            </a:pPr>
            <a:r>
              <a:rPr lang="nl-NL" sz="1600" dirty="0"/>
              <a:t>   - Karakteristieken van het zaad</a:t>
            </a:r>
          </a:p>
          <a:p>
            <a:pPr marL="0" indent="0">
              <a:buNone/>
            </a:pPr>
            <a:r>
              <a:rPr lang="nl-NL" sz="1600" dirty="0"/>
              <a:t>   - Kenmerken plant bepalen welke aanvullende voorschriften moeten</a:t>
            </a:r>
          </a:p>
          <a:p>
            <a:pPr marL="0" indent="0">
              <a:buNone/>
            </a:pPr>
            <a:r>
              <a:rPr lang="nl-NL" sz="1600" dirty="0"/>
              <a:t>     worden gehanteerd</a:t>
            </a:r>
          </a:p>
          <a:p>
            <a:pPr marL="0" indent="0">
              <a:buNone/>
            </a:pPr>
            <a:endParaRPr lang="nl-NL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LET OP: Gebruik altijd de nieuwste update van de bijlage in de Regeling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	Via website van BGGO</a:t>
            </a:r>
            <a:endParaRPr lang="nl-NL" sz="1600" dirty="0"/>
          </a:p>
          <a:p>
            <a:pPr marL="0" indent="0">
              <a:buNone/>
            </a:pPr>
            <a:br>
              <a:rPr lang="nl-NL" sz="1600" dirty="0">
                <a:solidFill>
                  <a:srgbClr val="000000"/>
                </a:solidFill>
              </a:rPr>
            </a:br>
            <a:br>
              <a:rPr lang="nl-NL" sz="1600" dirty="0">
                <a:solidFill>
                  <a:srgbClr val="000000"/>
                </a:solidFill>
              </a:rPr>
            </a:br>
            <a:endParaRPr lang="nl-NL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nl-NL" sz="1600" dirty="0"/>
          </a:p>
          <a:p>
            <a:endParaRPr lang="en-US" sz="1100" dirty="0"/>
          </a:p>
          <a:p>
            <a:pPr marL="541338" lvl="2" indent="0">
              <a:buNone/>
            </a:pPr>
            <a:endParaRPr lang="en-US" dirty="0"/>
          </a:p>
          <a:p>
            <a:pPr lvl="0"/>
            <a:endParaRPr lang="nl-NL" sz="1100" b="1" dirty="0"/>
          </a:p>
          <a:p>
            <a:endParaRPr lang="en-US" dirty="0"/>
          </a:p>
          <a:p>
            <a:endParaRPr lang="en-US" sz="1600" dirty="0"/>
          </a:p>
          <a:p>
            <a:endParaRPr lang="nl-NL" sz="1600" dirty="0"/>
          </a:p>
          <a:p>
            <a:endParaRPr lang="nl-NL" dirty="0"/>
          </a:p>
        </p:txBody>
      </p:sp>
      <p:pic>
        <p:nvPicPr>
          <p:cNvPr id="140290" name="Picture 2" descr="R:\VSP\Datacollecties\GBV (rmwg)\FW\My Pictures\Arabidopsis thaliana flora-france4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5" y="4149081"/>
            <a:ext cx="1761483" cy="211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2805A-6DED-4465-85B8-32D36EB99B17}" type="slidenum">
              <a:rPr lang="nl-NL" altLang="nl-NL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altLang="nl-NL">
              <a:latin typeface="Verdana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A38D4-5CC7-4211-BCA9-6AA8D251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7C51F3-BFE2-479C-A725-969C167AEA9A}"/>
              </a:ext>
            </a:extLst>
          </p:cNvPr>
          <p:cNvSpPr txBox="1"/>
          <p:nvPr/>
        </p:nvSpPr>
        <p:spPr>
          <a:xfrm>
            <a:off x="693185" y="545686"/>
            <a:ext cx="380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err="1"/>
              <a:t>Bijlage</a:t>
            </a:r>
            <a:r>
              <a:rPr lang="en-US" b="1"/>
              <a:t> 7</a:t>
            </a: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356774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175" y="1372888"/>
            <a:ext cx="9777670" cy="49541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600" dirty="0" err="1"/>
              <a:t>Bijlage</a:t>
            </a:r>
            <a:r>
              <a:rPr lang="en-US" sz="1600" dirty="0"/>
              <a:t> 5:	</a:t>
            </a:r>
            <a:r>
              <a:rPr lang="en-US" sz="1600" dirty="0" err="1"/>
              <a:t>Toepassen</a:t>
            </a:r>
            <a:r>
              <a:rPr lang="en-US" sz="1600" dirty="0"/>
              <a:t> van </a:t>
            </a:r>
            <a:r>
              <a:rPr lang="en-US" sz="1600" dirty="0" err="1"/>
              <a:t>bijlage</a:t>
            </a:r>
            <a:r>
              <a:rPr lang="en-US" sz="1600" dirty="0"/>
              <a:t> 5, </a:t>
            </a:r>
            <a:r>
              <a:rPr lang="en-US" sz="1600" dirty="0" err="1"/>
              <a:t>deel</a:t>
            </a:r>
            <a:r>
              <a:rPr lang="en-US" sz="1600" dirty="0"/>
              <a:t> I: </a:t>
            </a:r>
            <a:r>
              <a:rPr lang="en-US" sz="1600" dirty="0" err="1"/>
              <a:t>inschalingsartikel</a:t>
            </a:r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1530350" lvl="5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Toepassen</a:t>
            </a:r>
            <a:r>
              <a:rPr lang="en-US" sz="1600" dirty="0"/>
              <a:t> van </a:t>
            </a:r>
            <a:r>
              <a:rPr lang="en-US" sz="1600" dirty="0" err="1"/>
              <a:t>bijlage</a:t>
            </a:r>
            <a:r>
              <a:rPr lang="en-US" sz="1600" dirty="0"/>
              <a:t> 5, </a:t>
            </a:r>
            <a:r>
              <a:rPr lang="en-US" sz="1600" dirty="0" err="1"/>
              <a:t>deel</a:t>
            </a:r>
            <a:r>
              <a:rPr lang="en-US" sz="1600" dirty="0"/>
              <a:t> II, </a:t>
            </a:r>
            <a:r>
              <a:rPr lang="en-US" sz="1600" dirty="0" err="1"/>
              <a:t>alleen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KG van I </a:t>
            </a:r>
            <a:r>
              <a:rPr lang="en-US" sz="1600" dirty="0" err="1"/>
              <a:t>en</a:t>
            </a:r>
            <a:r>
              <a:rPr lang="en-US" sz="1600" dirty="0"/>
              <a:t> II:</a:t>
            </a:r>
          </a:p>
          <a:p>
            <a:pPr marL="1530350" lvl="5" indent="0">
              <a:buNone/>
            </a:pPr>
            <a:r>
              <a:rPr lang="en-US" sz="1600" dirty="0"/>
              <a:t>	</a:t>
            </a:r>
            <a:r>
              <a:rPr lang="en-US" sz="1600" dirty="0" err="1"/>
              <a:t>inschalingsartikel</a:t>
            </a:r>
            <a:r>
              <a:rPr lang="en-US" sz="1600" dirty="0"/>
              <a:t> </a:t>
            </a:r>
            <a:r>
              <a:rPr lang="en-US" sz="1600" dirty="0" err="1"/>
              <a:t>dat</a:t>
            </a:r>
            <a:r>
              <a:rPr lang="en-US" sz="1600" dirty="0"/>
              <a:t> </a:t>
            </a:r>
            <a:r>
              <a:rPr lang="en-US" sz="1600" dirty="0" err="1"/>
              <a:t>verwijst</a:t>
            </a:r>
            <a:r>
              <a:rPr lang="en-US" sz="1600" dirty="0"/>
              <a:t> </a:t>
            </a:r>
            <a:r>
              <a:rPr lang="en-US" sz="1600" dirty="0" err="1"/>
              <a:t>naar</a:t>
            </a:r>
            <a:r>
              <a:rPr lang="en-US" sz="1600" dirty="0"/>
              <a:t> </a:t>
            </a:r>
            <a:r>
              <a:rPr lang="en-US" sz="1600" dirty="0" err="1"/>
              <a:t>voorschriften</a:t>
            </a:r>
            <a:r>
              <a:rPr lang="en-US" sz="1600" dirty="0"/>
              <a:t> in </a:t>
            </a:r>
            <a:r>
              <a:rPr lang="en-US" sz="1600" dirty="0" err="1"/>
              <a:t>bijlage</a:t>
            </a:r>
            <a:r>
              <a:rPr lang="en-US" sz="1600" dirty="0"/>
              <a:t> 9</a:t>
            </a:r>
          </a:p>
          <a:p>
            <a:pPr marL="1530350" lvl="5" indent="0">
              <a:buNone/>
            </a:pPr>
            <a:endParaRPr lang="en-US" sz="1600" dirty="0"/>
          </a:p>
          <a:p>
            <a:pPr marL="0" indent="0">
              <a:buFont typeface="Verdana" pitchFamily="34" charset="0"/>
              <a:buNone/>
            </a:pPr>
            <a:r>
              <a:rPr lang="en-US" sz="1600" dirty="0"/>
              <a:t>		</a:t>
            </a:r>
            <a:r>
              <a:rPr lang="en-US" sz="1600" dirty="0" err="1"/>
              <a:t>Uitkomst</a:t>
            </a:r>
            <a:r>
              <a:rPr lang="en-US" sz="1600" dirty="0"/>
              <a:t> is de </a:t>
            </a:r>
            <a:r>
              <a:rPr lang="en-US" sz="1600" dirty="0" err="1"/>
              <a:t>risicobeoordeling</a:t>
            </a:r>
            <a:endParaRPr lang="en-US" sz="1600" dirty="0"/>
          </a:p>
          <a:p>
            <a:pPr marL="0" indent="0">
              <a:buFont typeface="Verdana" pitchFamily="34" charset="0"/>
              <a:buNone/>
            </a:pPr>
            <a:endParaRPr lang="en-US" sz="1600" dirty="0"/>
          </a:p>
          <a:p>
            <a:pPr marL="0" indent="0">
              <a:buFont typeface="Verdana" pitchFamily="34" charset="0"/>
              <a:buNone/>
            </a:pPr>
            <a:r>
              <a:rPr lang="en-US" sz="1600" dirty="0"/>
              <a:t>		</a:t>
            </a:r>
            <a:r>
              <a:rPr lang="en-US" sz="1600" dirty="0" err="1"/>
              <a:t>Bepaalt</a:t>
            </a:r>
            <a:r>
              <a:rPr lang="en-US" sz="1600" dirty="0"/>
              <a:t> </a:t>
            </a:r>
            <a:r>
              <a:rPr lang="en-US" sz="1600" dirty="0" err="1"/>
              <a:t>inperkingsniveau</a:t>
            </a:r>
            <a:r>
              <a:rPr lang="en-US" sz="1600" dirty="0"/>
              <a:t>, procedure </a:t>
            </a:r>
            <a:r>
              <a:rPr lang="en-US" sz="1600" dirty="0" err="1"/>
              <a:t>en</a:t>
            </a:r>
            <a:r>
              <a:rPr lang="en-US" sz="1600" dirty="0"/>
              <a:t> CFI</a:t>
            </a:r>
          </a:p>
          <a:p>
            <a:endParaRPr lang="en-US" sz="1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err="1"/>
              <a:t>Bijlage</a:t>
            </a:r>
            <a:r>
              <a:rPr lang="en-US" sz="1600" dirty="0"/>
              <a:t> 8:	</a:t>
            </a:r>
            <a:r>
              <a:rPr lang="en-US" sz="1600" dirty="0" err="1"/>
              <a:t>Toepassen</a:t>
            </a:r>
            <a:r>
              <a:rPr lang="en-US" sz="1600" dirty="0"/>
              <a:t> </a:t>
            </a:r>
            <a:r>
              <a:rPr lang="en-US" sz="1600" dirty="0" err="1"/>
              <a:t>als</a:t>
            </a:r>
            <a:r>
              <a:rPr lang="en-US" sz="1600" dirty="0"/>
              <a:t> </a:t>
            </a:r>
            <a:r>
              <a:rPr lang="en-US" sz="1600" dirty="0" err="1"/>
              <a:t>bijlage</a:t>
            </a:r>
            <a:r>
              <a:rPr lang="en-US" sz="1600" dirty="0"/>
              <a:t> 5 </a:t>
            </a:r>
            <a:r>
              <a:rPr lang="en-US" sz="1600" dirty="0" err="1"/>
              <a:t>niet</a:t>
            </a:r>
            <a:r>
              <a:rPr lang="en-US" sz="1600" dirty="0"/>
              <a:t> past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Beschrijft</a:t>
            </a:r>
            <a:r>
              <a:rPr lang="en-US" sz="1600" dirty="0"/>
              <a:t> de </a:t>
            </a:r>
            <a:r>
              <a:rPr lang="en-US" sz="1600" dirty="0" err="1"/>
              <a:t>risicobeoordeling</a:t>
            </a:r>
            <a:r>
              <a:rPr lang="en-US" sz="1600" dirty="0"/>
              <a:t> </a:t>
            </a:r>
            <a:r>
              <a:rPr lang="en-US" sz="1600" dirty="0" err="1"/>
              <a:t>stapsgewijs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Resulteert</a:t>
            </a:r>
            <a:r>
              <a:rPr lang="en-US" sz="1600" dirty="0"/>
              <a:t> </a:t>
            </a:r>
            <a:r>
              <a:rPr lang="en-US" sz="1600" dirty="0" err="1"/>
              <a:t>altijd</a:t>
            </a:r>
            <a:r>
              <a:rPr lang="en-US" sz="1600" dirty="0"/>
              <a:t> in </a:t>
            </a:r>
            <a:r>
              <a:rPr lang="en-US" sz="1600" dirty="0" err="1"/>
              <a:t>een</a:t>
            </a:r>
            <a:r>
              <a:rPr lang="en-US" sz="1600" dirty="0"/>
              <a:t> 2.8 </a:t>
            </a:r>
            <a:r>
              <a:rPr lang="en-US" sz="1600" dirty="0" err="1"/>
              <a:t>verzoek</a:t>
            </a:r>
            <a:br>
              <a:rPr lang="en-US" sz="1600" dirty="0"/>
            </a:br>
            <a:endParaRPr lang="en-US" sz="1600" dirty="0"/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LET OP: Gebruik altijd de nieuwste update van de bijlage in de Regeling</a:t>
            </a:r>
          </a:p>
          <a:p>
            <a:pPr marL="0" indent="0">
              <a:buNone/>
            </a:pPr>
            <a:r>
              <a:rPr lang="nl-NL" sz="1600" dirty="0">
                <a:solidFill>
                  <a:srgbClr val="000000"/>
                </a:solidFill>
              </a:rPr>
              <a:t>	Via website van BGGO</a:t>
            </a:r>
            <a:endParaRPr lang="nl-NL" sz="1600" dirty="0"/>
          </a:p>
          <a:p>
            <a:pPr marL="541338" lvl="2" indent="0">
              <a:buNone/>
            </a:pPr>
            <a:endParaRPr lang="en-US" dirty="0"/>
          </a:p>
          <a:p>
            <a:pPr lvl="0"/>
            <a:endParaRPr lang="nl-NL" sz="1100" b="1" dirty="0"/>
          </a:p>
          <a:p>
            <a:endParaRPr lang="en-US" dirty="0"/>
          </a:p>
          <a:p>
            <a:endParaRPr lang="en-US" sz="1600" dirty="0"/>
          </a:p>
          <a:p>
            <a:endParaRPr lang="nl-NL" sz="1600" dirty="0"/>
          </a:p>
          <a:p>
            <a:endParaRPr lang="nl-NL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2805A-6DED-4465-85B8-32D36EB99B17}" type="slidenum">
              <a:rPr lang="nl-NL" altLang="nl-NL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altLang="nl-NL">
              <a:latin typeface="Verdana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62269-71F4-4EF4-8876-57539F51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C7BF1-BA2C-4F3B-9F7C-7316DC429A66}"/>
              </a:ext>
            </a:extLst>
          </p:cNvPr>
          <p:cNvSpPr txBox="1"/>
          <p:nvPr/>
        </p:nvSpPr>
        <p:spPr>
          <a:xfrm>
            <a:off x="697173" y="530942"/>
            <a:ext cx="450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b="1" dirty="0"/>
              <a:t>Bijlage 5 en 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584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TextBox 2"/>
          <p:cNvSpPr txBox="1">
            <a:spLocks noChangeArrowheads="1"/>
          </p:cNvSpPr>
          <p:nvPr/>
        </p:nvSpPr>
        <p:spPr bwMode="auto">
          <a:xfrm>
            <a:off x="8179619" y="3072272"/>
            <a:ext cx="37115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>
                <a:solidFill>
                  <a:srgbClr val="000099"/>
                </a:solidFill>
              </a:rPr>
              <a:t>5.2: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1200">
                <a:solidFill>
                  <a:srgbClr val="000099"/>
                </a:solidFill>
              </a:rPr>
              <a:t>Micro-organisme van bijlage 2 lijst A1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1200">
                <a:solidFill>
                  <a:srgbClr val="000099"/>
                </a:solidFill>
              </a:rPr>
              <a:t>vector van bijl. 2 lijst A2,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1200">
                <a:solidFill>
                  <a:srgbClr val="000099"/>
                </a:solidFill>
              </a:rPr>
              <a:t>of vector voldoet aan gestelde criteria.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47701" y="567976"/>
            <a:ext cx="329210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altLang="nl-NL" b="1">
                <a:latin typeface="+mn-lt"/>
                <a:cs typeface="+mn-cs"/>
              </a:rPr>
              <a:t>Bijlage 5, deel I</a:t>
            </a:r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1" y="1165441"/>
            <a:ext cx="7573910" cy="498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2805A-6DED-4465-85B8-32D36EB99B17}" type="slidenum">
              <a:rPr lang="nl-NL" altLang="nl-NL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altLang="nl-NL">
              <a:latin typeface="Verdana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9936BD-FF67-463B-8ADE-AF147E49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</p:spTree>
    <p:extLst>
      <p:ext uri="{BB962C8B-B14F-4D97-AF65-F5344CB8AC3E}">
        <p14:creationId xmlns:p14="http://schemas.microsoft.com/office/powerpoint/2010/main" val="202044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900172" y="314325"/>
            <a:ext cx="3760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altLang="nl-NL" b="1"/>
              <a:t>Bijlage 5, hulpmiddel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2805A-6DED-4465-85B8-32D36EB99B17}" type="slidenum">
              <a:rPr lang="nl-NL" altLang="nl-NL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altLang="nl-NL">
              <a:latin typeface="Verdana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AE23C-AD73-4D05-996B-8665B9B9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CC994C8-4578-6DE3-4CE4-3763AE0E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132" y="1160903"/>
            <a:ext cx="8160833" cy="508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2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743507" y="561975"/>
            <a:ext cx="319431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altLang="nl-NL" b="1"/>
              <a:t>Bijlage 5, hulpmiddel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2805A-6DED-4465-85B8-32D36EB99B17}" type="slidenum">
              <a:rPr lang="nl-NL" altLang="nl-NL"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altLang="nl-NL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10499" y="3356992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  <a:latin typeface="Verdana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87BDE-E04F-4FD3-8A93-4950DFA80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altLang="nl-NL" dirty="0"/>
              <a:t>BVF cursus, najaar 2023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B339CFF-A192-5A26-3B2A-FFBF8352E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74" y="1985246"/>
            <a:ext cx="10037955" cy="31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41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\\alt.rivm.nl\users\home\wassenaf\Documents\Pictures\Biohazard_by_ShiceIceDice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\\alt.rivm.nl\users\home\wassenaf\Documents\Pictures\Biohazard_by_ShiceIceDice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\\alt.rivm.nl\users\home\wassenaf\Documents\Pictures\Biohazard_by_ShiceIceDice.jpg"/>
</p:tagLst>
</file>

<file path=ppt/theme/theme1.xml><?xml version="1.0" encoding="utf-8"?>
<a:theme xmlns:a="http://schemas.openxmlformats.org/drawingml/2006/main" name="Rijksoverheid">
  <a:themeElements>
    <a:clrScheme name="Rijksoverheid 1">
      <a:dk1>
        <a:srgbClr val="000000"/>
      </a:dk1>
      <a:lt1>
        <a:srgbClr val="FFFFFF"/>
      </a:lt1>
      <a:dk2>
        <a:srgbClr val="947100"/>
      </a:dk2>
      <a:lt2>
        <a:srgbClr val="42145F"/>
      </a:lt2>
      <a:accent1>
        <a:srgbClr val="FFB612"/>
      </a:accent1>
      <a:accent2>
        <a:srgbClr val="E17000"/>
      </a:accent2>
      <a:accent3>
        <a:srgbClr val="FFFFFF"/>
      </a:accent3>
      <a:accent4>
        <a:srgbClr val="000000"/>
      </a:accent4>
      <a:accent5>
        <a:srgbClr val="FFD7AA"/>
      </a:accent5>
      <a:accent6>
        <a:srgbClr val="CC6500"/>
      </a:accent6>
      <a:hlink>
        <a:srgbClr val="CA005D"/>
      </a:hlink>
      <a:folHlink>
        <a:srgbClr val="A90061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947100"/>
        </a:dk2>
        <a:lt2>
          <a:srgbClr val="42145F"/>
        </a:lt2>
        <a:accent1>
          <a:srgbClr val="FFB612"/>
        </a:accent1>
        <a:accent2>
          <a:srgbClr val="E17000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CC6500"/>
        </a:accent6>
        <a:hlink>
          <a:srgbClr val="CA005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ijksoverheid">
  <a:themeElements>
    <a:clrScheme name="Rijksoverheid 1">
      <a:dk1>
        <a:srgbClr val="000000"/>
      </a:dk1>
      <a:lt1>
        <a:srgbClr val="FFFFFF"/>
      </a:lt1>
      <a:dk2>
        <a:srgbClr val="947100"/>
      </a:dk2>
      <a:lt2>
        <a:srgbClr val="42145F"/>
      </a:lt2>
      <a:accent1>
        <a:srgbClr val="FFB612"/>
      </a:accent1>
      <a:accent2>
        <a:srgbClr val="E17000"/>
      </a:accent2>
      <a:accent3>
        <a:srgbClr val="FFFFFF"/>
      </a:accent3>
      <a:accent4>
        <a:srgbClr val="000000"/>
      </a:accent4>
      <a:accent5>
        <a:srgbClr val="FFD7AA"/>
      </a:accent5>
      <a:accent6>
        <a:srgbClr val="CC6500"/>
      </a:accent6>
      <a:hlink>
        <a:srgbClr val="CA005D"/>
      </a:hlink>
      <a:folHlink>
        <a:srgbClr val="A90061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947100"/>
        </a:dk2>
        <a:lt2>
          <a:srgbClr val="42145F"/>
        </a:lt2>
        <a:accent1>
          <a:srgbClr val="FFB612"/>
        </a:accent1>
        <a:accent2>
          <a:srgbClr val="E17000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CC6500"/>
        </a:accent6>
        <a:hlink>
          <a:srgbClr val="CA005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Rijksoverheid">
  <a:themeElements>
    <a:clrScheme name="Rijksoverheid 1">
      <a:dk1>
        <a:srgbClr val="000000"/>
      </a:dk1>
      <a:lt1>
        <a:srgbClr val="FFFFFF"/>
      </a:lt1>
      <a:dk2>
        <a:srgbClr val="947100"/>
      </a:dk2>
      <a:lt2>
        <a:srgbClr val="42145F"/>
      </a:lt2>
      <a:accent1>
        <a:srgbClr val="FFB612"/>
      </a:accent1>
      <a:accent2>
        <a:srgbClr val="E17000"/>
      </a:accent2>
      <a:accent3>
        <a:srgbClr val="FFFFFF"/>
      </a:accent3>
      <a:accent4>
        <a:srgbClr val="000000"/>
      </a:accent4>
      <a:accent5>
        <a:srgbClr val="FFD7AA"/>
      </a:accent5>
      <a:accent6>
        <a:srgbClr val="CC6500"/>
      </a:accent6>
      <a:hlink>
        <a:srgbClr val="CA005D"/>
      </a:hlink>
      <a:folHlink>
        <a:srgbClr val="A90061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947100"/>
        </a:dk2>
        <a:lt2>
          <a:srgbClr val="42145F"/>
        </a:lt2>
        <a:accent1>
          <a:srgbClr val="FFB612"/>
        </a:accent1>
        <a:accent2>
          <a:srgbClr val="E17000"/>
        </a:accent2>
        <a:accent3>
          <a:srgbClr val="FFFFFF"/>
        </a:accent3>
        <a:accent4>
          <a:srgbClr val="000000"/>
        </a:accent4>
        <a:accent5>
          <a:srgbClr val="FFD7AA"/>
        </a:accent5>
        <a:accent6>
          <a:srgbClr val="CC6500"/>
        </a:accent6>
        <a:hlink>
          <a:srgbClr val="CA005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0577e6a0-5f74-4659-a81a-c7bdc984432d">
      <Terms xmlns="http://schemas.microsoft.com/office/infopath/2007/PartnerControls"/>
    </lcf76f155ced4ddcb4097134ff3c332f>
    <TaxCatchAll xmlns="f5c8fe0e-f8db-4fac-9fd3-e69469f9c90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634CA3F5682C418397C6E4414BCDE3" ma:contentTypeVersion="19" ma:contentTypeDescription="Create a new document." ma:contentTypeScope="" ma:versionID="e8739923da85bbcf64949b37376119e5">
  <xsd:schema xmlns:xsd="http://www.w3.org/2001/XMLSchema" xmlns:xs="http://www.w3.org/2001/XMLSchema" xmlns:p="http://schemas.microsoft.com/office/2006/metadata/properties" xmlns:ns1="http://schemas.microsoft.com/sharepoint/v3" xmlns:ns2="0577e6a0-5f74-4659-a81a-c7bdc984432d" xmlns:ns3="f5c8fe0e-f8db-4fac-9fd3-e69469f9c90b" targetNamespace="http://schemas.microsoft.com/office/2006/metadata/properties" ma:root="true" ma:fieldsID="8eeeaf8f7c9db5a37ba8cc4ca484e72e" ns1:_="" ns2:_="" ns3:_="">
    <xsd:import namespace="http://schemas.microsoft.com/sharepoint/v3"/>
    <xsd:import namespace="0577e6a0-5f74-4659-a81a-c7bdc984432d"/>
    <xsd:import namespace="f5c8fe0e-f8db-4fac-9fd3-e69469f9c9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7e6a0-5f74-4659-a81a-c7bdc9844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f1f8003-3544-4801-a0bb-558fc8ffc2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c8fe0e-f8db-4fac-9fd3-e69469f9c90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9a741a-f494-4d94-8680-dc86ef506da7}" ma:internalName="TaxCatchAll" ma:showField="CatchAllData" ma:web="f5c8fe0e-f8db-4fac-9fd3-e69469f9c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175B2-98B0-4CFB-9C9B-3E73A0045274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f5c8fe0e-f8db-4fac-9fd3-e69469f9c90b"/>
    <ds:schemaRef ds:uri="0577e6a0-5f74-4659-a81a-c7bdc984432d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45291D6-3F87-470D-AB17-C8F0921745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046D1C-14BA-4E4D-80E7-FC8D9FD8457C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1018</Words>
  <Application>Microsoft Office PowerPoint</Application>
  <PresentationFormat>Widescreen</PresentationFormat>
  <Paragraphs>179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Rijksoverheid</vt:lpstr>
      <vt:lpstr>1_Rijksoverheid</vt:lpstr>
      <vt:lpstr>3_Rijksoverheid</vt:lpstr>
      <vt:lpstr>Praktijk van het Besluit ggo 2013,  Procedures en bijlagen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Marja Agterberg</dc:creator>
  <cp:lastModifiedBy>Marja Agterberg</cp:lastModifiedBy>
  <cp:revision>19</cp:revision>
  <dcterms:created xsi:type="dcterms:W3CDTF">2020-11-23T11:12:23Z</dcterms:created>
  <dcterms:modified xsi:type="dcterms:W3CDTF">2023-09-20T11:51:49Z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0x010100FF634CA3F5682C418397C6E4414BCDE3</vt:lpwstr>
  </property>
  <property fmtid="{D5CDD505-2E9C-101B-9397-08002B2CF9AE}" pid="3" name="MediaServiceImageTags">
    <vt:lpwstr/>
  </property>
</Properties>
</file>