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4" r:id="rId4"/>
    <p:sldId id="279" r:id="rId5"/>
    <p:sldId id="295" r:id="rId6"/>
    <p:sldId id="292" r:id="rId7"/>
    <p:sldId id="291" r:id="rId8"/>
    <p:sldId id="290" r:id="rId9"/>
    <p:sldId id="297" r:id="rId10"/>
    <p:sldId id="296" r:id="rId11"/>
    <p:sldId id="289" r:id="rId12"/>
    <p:sldId id="298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48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70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95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33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9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32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5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97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68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73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35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F870-C115-4C05-926D-85079EB20EDB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A6865-82B9-422B-A550-5068C3D3A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85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ommissieDesinfectie@bvfplatform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1809445" y="233917"/>
            <a:ext cx="5222081" cy="1200150"/>
            <a:chOff x="1809445" y="915065"/>
            <a:chExt cx="5222081" cy="1200150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9445" y="915065"/>
              <a:ext cx="5222081" cy="1200150"/>
            </a:xfrm>
            <a:prstGeom prst="rect">
              <a:avLst/>
            </a:prstGeom>
          </p:spPr>
        </p:pic>
        <p:sp>
          <p:nvSpPr>
            <p:cNvPr id="5" name="Tekstvak 4"/>
            <p:cNvSpPr txBox="1"/>
            <p:nvPr/>
          </p:nvSpPr>
          <p:spPr>
            <a:xfrm>
              <a:off x="3630787" y="1515139"/>
              <a:ext cx="3400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solidFill>
                    <a:srgbClr val="FF6600"/>
                  </a:solidFill>
                  <a:latin typeface="Arial Black" panose="020B0A04020102020204" pitchFamily="34" charset="0"/>
                </a:rPr>
                <a:t>Commissie Desinfectie</a:t>
              </a:r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130918" y="1977657"/>
            <a:ext cx="4940648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Pitch</a:t>
            </a:r>
          </a:p>
          <a:p>
            <a:pPr algn="ctr"/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Desinfectie</a:t>
            </a:r>
          </a:p>
          <a:p>
            <a:pPr algn="ctr"/>
            <a:endParaRPr lang="nl-NL" sz="28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nl-NL" sz="28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Cathy Bakker</a:t>
            </a:r>
          </a:p>
          <a:p>
            <a:pPr algn="ctr"/>
            <a:endParaRPr lang="nl-NL" sz="14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(voorzitter Commissie Desinfectie BVF Platform)</a:t>
            </a:r>
          </a:p>
          <a:p>
            <a:pPr algn="ctr"/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BVF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cursus 2022</a:t>
            </a:r>
            <a:endParaRPr lang="nl-N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Toegelaten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6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</a:t>
            </a: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D4 [chloor tablet]</a:t>
            </a:r>
            <a:endParaRPr lang="nl-NL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4" y="2328530"/>
            <a:ext cx="676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98" y="2822944"/>
            <a:ext cx="6934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8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Validatie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612" y="1602600"/>
            <a:ext cx="7886700" cy="4596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Testen of het desinfectiemiddel/desinfectiemethode effectief is tegen het betreffende micro-organisme onder de </a:t>
            </a: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gegeven (experimentele) omstandigheden</a:t>
            </a:r>
          </a:p>
          <a:p>
            <a:pPr marL="0" indent="0">
              <a:buNone/>
            </a:pPr>
            <a:endParaRPr lang="nl-NL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basis van literatuur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zelf te testen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</a:t>
            </a: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indicatoren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mee!</a:t>
            </a: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biologische                         chemische            thermische indicatoren</a:t>
            </a: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7596" y="4226313"/>
            <a:ext cx="7769121" cy="1656280"/>
            <a:chOff x="499898" y="4895386"/>
            <a:chExt cx="7769121" cy="1656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3928" y="5049851"/>
              <a:ext cx="1047750" cy="13525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898" y="5132821"/>
              <a:ext cx="1642741" cy="10662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3292" y="5049851"/>
              <a:ext cx="2007641" cy="13424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9884" y="4895386"/>
              <a:ext cx="2409135" cy="165628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758" y="2908275"/>
            <a:ext cx="1640782" cy="11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Validatie aanpak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36" y="1617664"/>
            <a:ext cx="7209524" cy="4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Hulpmiddelen en contact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671904"/>
            <a:ext cx="8013624" cy="4596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Desinfectiemiddelendatabase</a:t>
            </a: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de BVF Platform website</a:t>
            </a:r>
            <a:endParaRPr lang="nl-NL" sz="20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Leidraad</a:t>
            </a: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wording) opgesteld door Commissie Desinfectie</a:t>
            </a:r>
          </a:p>
          <a:p>
            <a:pPr marL="0" indent="0">
              <a:buNone/>
            </a:pPr>
            <a:endParaRPr lang="nl-NL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“Validatie van </a:t>
            </a:r>
            <a:r>
              <a:rPr lang="nl-NL" sz="20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afdoding</a:t>
            </a: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nl-NL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Handvatten </a:t>
            </a:r>
            <a:r>
              <a:rPr lang="nl-NL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validatie van </a:t>
            </a:r>
            <a:r>
              <a:rPr lang="nl-NL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afdoding</a:t>
            </a:r>
            <a:r>
              <a:rPr lang="nl-NL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 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aanvaardbaar 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</a:p>
          <a:p>
            <a:pPr marL="0" indent="0">
              <a:buNone/>
            </a:pPr>
            <a:endParaRPr lang="nl-NL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 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vragen, opmerkingen, mededelingen, ervaringen</a:t>
            </a: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CommissieDesinfectie@bvfplatform.nl</a:t>
            </a:r>
            <a:endParaRPr lang="nl-NL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744" y="4261257"/>
            <a:ext cx="1326204" cy="16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Desinfectie in de </a:t>
            </a:r>
            <a:r>
              <a:rPr lang="nl-NL" sz="2800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Regeling GGO</a:t>
            </a:r>
            <a:endParaRPr lang="nl-NL" sz="2800" i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49" y="1611235"/>
            <a:ext cx="7845499" cy="44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Desinfectie in de </a:t>
            </a:r>
            <a:r>
              <a:rPr lang="nl-NL" sz="2800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Regeling GGO</a:t>
            </a:r>
            <a:endParaRPr lang="nl-NL" sz="2800" i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0" y="1525581"/>
            <a:ext cx="7760472" cy="49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Definities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6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Desinfecteren</a:t>
            </a: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ontsmetten</a:t>
            </a: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chemisch of fysisch proces waarbij het aantal micro-organisme wordt gereduceerd tot </a:t>
            </a:r>
            <a:r>
              <a:rPr lang="nl-NL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aanvaardbaar 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Steriliseren</a:t>
            </a: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8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decontamineren</a:t>
            </a: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inactiveren</a:t>
            </a:r>
            <a:r>
              <a:rPr lang="nl-NL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destructie</a:t>
            </a: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fysisch proces waarbij alle vormen van micro-organismen worden gedood (veelal d.m.v. </a:t>
            </a:r>
            <a:r>
              <a:rPr lang="nl-NL" sz="18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autoclaveren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nl-NL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Schoonmaken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Huishoudelijk reinigen met water en zeep waarbij vuil wordt verwijderd</a:t>
            </a: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Desinfecteren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6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Desinfecteren (ontsmetten)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chemisch of fysisch proces waarbij het aantal micro-organisme wordt gereduceerd tot </a:t>
            </a:r>
            <a:r>
              <a:rPr lang="nl-NL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aanvaardbaar 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Vloeistof (bv. ethanol, chlooroplossing) of gasvormig (bv. waterstofperoxide)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Hitte (bv. </a:t>
            </a:r>
            <a:r>
              <a:rPr lang="nl-NL" sz="18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autoclaveren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7" idx="4"/>
          </p:cNvCxnSpPr>
          <p:nvPr/>
        </p:nvCxnSpPr>
        <p:spPr>
          <a:xfrm flipH="1">
            <a:off x="1672682" y="2542478"/>
            <a:ext cx="1" cy="669073"/>
          </a:xfrm>
          <a:prstGeom prst="straightConnector1">
            <a:avLst/>
          </a:prstGeom>
          <a:ln w="349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4"/>
          </p:cNvCxnSpPr>
          <p:nvPr/>
        </p:nvCxnSpPr>
        <p:spPr>
          <a:xfrm flipH="1">
            <a:off x="2804531" y="2564334"/>
            <a:ext cx="1" cy="3223149"/>
          </a:xfrm>
          <a:prstGeom prst="straightConnector1">
            <a:avLst/>
          </a:prstGeom>
          <a:ln w="349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37424" y="2185639"/>
            <a:ext cx="1070517" cy="356839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2269273" y="2207495"/>
            <a:ext cx="1070517" cy="356839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68" y="3564176"/>
            <a:ext cx="773714" cy="1505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162" y="4187698"/>
            <a:ext cx="741556" cy="5672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10" y="3564176"/>
            <a:ext cx="1693215" cy="1679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340" y="5047428"/>
            <a:ext cx="1282158" cy="1563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156" y="3644384"/>
            <a:ext cx="1886193" cy="28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Desinfectiemiddel en methode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850" y="1453487"/>
            <a:ext cx="8191154" cy="5279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Juiste desinfectiemiddel en methode kiezen op basis van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Micro-organisme (type – risico)</a:t>
            </a:r>
          </a:p>
          <a:p>
            <a:pPr marL="457200" lvl="1" indent="0">
              <a:buNone/>
            </a:pP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Werkt het desinfectiemiddel tegen het micro-organisme?</a:t>
            </a:r>
          </a:p>
          <a:p>
            <a:pPr marL="457200" lvl="1" indent="0">
              <a:buNone/>
            </a:pPr>
            <a:endParaRPr lang="nl-NL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buNone/>
            </a:pPr>
            <a:endParaRPr lang="nl-NL" sz="1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1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op: 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ethanol werkt niet tegen 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Adenovirus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1400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orovirus</a:t>
            </a:r>
            <a:endParaRPr lang="nl-NL" sz="1400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Concentratie micro-organisme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log-reductie wil je/moet je bereiken (bv. log 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zit het te desinfecteren micro-organisme?</a:t>
            </a:r>
          </a:p>
          <a:p>
            <a:pPr marL="0" indent="0">
              <a:buNone/>
            </a:pPr>
            <a:r>
              <a:rPr lang="nl-NL" sz="1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 een oppervlak (tafel, BVK); in een ruimte (&gt; uitgassen)</a:t>
            </a:r>
          </a:p>
          <a:p>
            <a:pPr marL="0" indent="0">
              <a:buNone/>
            </a:pPr>
            <a:r>
              <a:rPr lang="nl-NL" sz="1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 welk materiaal (</a:t>
            </a:r>
            <a:r>
              <a:rPr lang="nl-NL" sz="15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sz="1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bestendigheid/hergebruik)</a:t>
            </a:r>
          </a:p>
          <a:p>
            <a:pPr marL="0" indent="0">
              <a:buNone/>
            </a:pPr>
            <a:r>
              <a:rPr lang="nl-NL" sz="1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 het afval (vloeistof, vast, kadavers, planten (doordringbaarheid))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aanwezigheid van organische stoffen (EERST SCHOONMAKEN! 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besmet afval!)</a:t>
            </a:r>
            <a:endParaRPr lang="nl-NL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19" y="2496813"/>
            <a:ext cx="2646442" cy="126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765" y="3409202"/>
            <a:ext cx="2808239" cy="16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Ideaal desinfectiemiddel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825625"/>
            <a:ext cx="8013623" cy="42406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 spectrum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 efficiëntie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beïnvloed door organische stof, zeep, waterhardheid of pH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toxisch/carcinogeen/mutageen, corrosief of ontvlambaar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Geurloos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Milieuvriendelijke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Goedkoop</a:t>
            </a:r>
          </a:p>
          <a:p>
            <a:pPr marL="0" indent="0">
              <a:buNone/>
            </a:pPr>
            <a:endParaRPr lang="nl-NL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is er (nog) niet</a:t>
            </a:r>
          </a:p>
          <a:p>
            <a:pPr marL="0" indent="0">
              <a:buNone/>
            </a:pPr>
            <a:endParaRPr lang="nl-NL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complicerende factor: het desinfectiemiddel moet in NL </a:t>
            </a:r>
            <a:r>
              <a:rPr lang="nl-NL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toegelaten</a:t>
            </a: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zijn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93338" y="2094170"/>
            <a:ext cx="1848934" cy="3174004"/>
            <a:chOff x="6793338" y="2094170"/>
            <a:chExt cx="1848934" cy="31740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3338" y="2094170"/>
              <a:ext cx="1848934" cy="317400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6200000">
              <a:off x="6526243" y="4149364"/>
              <a:ext cx="161512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0"/>
                  <a:solidFill>
                    <a:srgbClr val="FF6600"/>
                  </a:solidFill>
                </a:rPr>
                <a:t>Wondermiddel</a:t>
              </a:r>
              <a:endParaRPr lang="en-US" dirty="0">
                <a:ln w="0"/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9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Biocide wetgeving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453487"/>
            <a:ext cx="8515351" cy="500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Verordening (EU) 528/2021 </a:t>
            </a: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betreffende het op de markt aanbieden en het gebruik van biociden</a:t>
            </a:r>
          </a:p>
          <a:p>
            <a:pPr marL="0" indent="0">
              <a:buNone/>
            </a:pPr>
            <a:endParaRPr lang="nl-NL" sz="1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Gewasbeschermingsmiddelen en Biociden (</a:t>
            </a:r>
            <a:r>
              <a:rPr lang="nl-NL" sz="1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Wgb</a:t>
            </a: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1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Toelating door College voor </a:t>
            </a:r>
            <a:r>
              <a:rPr lang="nl-N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toelating van </a:t>
            </a: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Gewasbeschermingsmiddelen </a:t>
            </a:r>
            <a:r>
              <a:rPr lang="nl-N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Biociden </a:t>
            </a: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Ctgb</a:t>
            </a: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nl-NL" sz="1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Toelatingen database</a:t>
            </a:r>
          </a:p>
          <a:p>
            <a:pPr marL="0" indent="0">
              <a:buNone/>
            </a:pPr>
            <a:endParaRPr lang="nl-NL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</a:t>
            </a:r>
            <a:r>
              <a:rPr lang="nl-NL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</a:t>
            </a:r>
            <a:r>
              <a:rPr lang="nl-NL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volgens het actuele </a:t>
            </a:r>
            <a:r>
              <a:rPr lang="nl-NL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gebruiksvoorschrift en gebruiksaanwijzing (WGGA)				                [</a:t>
            </a:r>
            <a:r>
              <a:rPr lang="nl-NL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micro-organisme, plaats, wijze van desinfectie</a:t>
            </a:r>
            <a:r>
              <a:rPr lang="nl-NL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nl-NL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bestemd voor verblijf van mensen = laboratorium</a:t>
            </a:r>
          </a:p>
          <a:p>
            <a:pPr marL="0" indent="0">
              <a:buNone/>
            </a:pPr>
            <a:endParaRPr lang="nl-NL" sz="8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toegelaten in EU en aanwezig in de </a:t>
            </a:r>
            <a:r>
              <a:rPr lang="nl-NL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ECHA-database</a:t>
            </a:r>
            <a:endParaRPr lang="nl-NL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20" y="3197989"/>
            <a:ext cx="5877053" cy="18411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46397" y="5142292"/>
            <a:ext cx="665254" cy="429660"/>
            <a:chOff x="5592084" y="5291234"/>
            <a:chExt cx="665254" cy="4296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2009" y="5528323"/>
              <a:ext cx="305405" cy="1925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2084" y="5291234"/>
              <a:ext cx="665254" cy="237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27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50" y="365126"/>
            <a:ext cx="7845499" cy="13573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Toegelaten desinfectiemiddel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94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</a:t>
            </a: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D4 [chloortablet]</a:t>
            </a:r>
            <a:endParaRPr lang="nl-NL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515349" y="1212112"/>
            <a:ext cx="1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649249" y="1350335"/>
            <a:ext cx="7886699" cy="0"/>
          </a:xfrm>
          <a:prstGeom prst="line">
            <a:avLst/>
          </a:prstGeom>
          <a:ln w="38100" cmpd="thickThin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04" y="212870"/>
            <a:ext cx="1308469" cy="10343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4" y="2529110"/>
            <a:ext cx="7716923" cy="268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34CA3F5682C418397C6E4414BCDE3" ma:contentTypeVersion="19" ma:contentTypeDescription="Create a new document." ma:contentTypeScope="" ma:versionID="e8739923da85bbcf64949b37376119e5">
  <xsd:schema xmlns:xsd="http://www.w3.org/2001/XMLSchema" xmlns:xs="http://www.w3.org/2001/XMLSchema" xmlns:p="http://schemas.microsoft.com/office/2006/metadata/properties" xmlns:ns1="http://schemas.microsoft.com/sharepoint/v3" xmlns:ns2="0577e6a0-5f74-4659-a81a-c7bdc984432d" xmlns:ns3="f5c8fe0e-f8db-4fac-9fd3-e69469f9c90b" targetNamespace="http://schemas.microsoft.com/office/2006/metadata/properties" ma:root="true" ma:fieldsID="8eeeaf8f7c9db5a37ba8cc4ca484e72e" ns1:_="" ns2:_="" ns3:_="">
    <xsd:import namespace="http://schemas.microsoft.com/sharepoint/v3"/>
    <xsd:import namespace="0577e6a0-5f74-4659-a81a-c7bdc984432d"/>
    <xsd:import namespace="f5c8fe0e-f8db-4fac-9fd3-e69469f9c9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7e6a0-5f74-4659-a81a-c7bdc9844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f1f8003-3544-4801-a0bb-558fc8ffc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8fe0e-f8db-4fac-9fd3-e69469f9c9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9a741a-f494-4d94-8680-dc86ef506da7}" ma:internalName="TaxCatchAll" ma:showField="CatchAllData" ma:web="f5c8fe0e-f8db-4fac-9fd3-e69469f9c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577e6a0-5f74-4659-a81a-c7bdc984432d">
      <Terms xmlns="http://schemas.microsoft.com/office/infopath/2007/PartnerControls"/>
    </lcf76f155ced4ddcb4097134ff3c332f>
    <TaxCatchAll xmlns="f5c8fe0e-f8db-4fac-9fd3-e69469f9c90b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04449F-F2A9-4ED3-BFB0-E6C2034CBE27}"/>
</file>

<file path=customXml/itemProps2.xml><?xml version="1.0" encoding="utf-8"?>
<ds:datastoreItem xmlns:ds="http://schemas.openxmlformats.org/officeDocument/2006/customXml" ds:itemID="{7D8F1DE0-AD20-4AEF-8CEC-79B88F5CB90D}"/>
</file>

<file path=customXml/itemProps3.xml><?xml version="1.0" encoding="utf-8"?>
<ds:datastoreItem xmlns:ds="http://schemas.openxmlformats.org/officeDocument/2006/customXml" ds:itemID="{82D29556-435C-4986-BF12-C7ACDD09818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</TotalTime>
  <Words>478</Words>
  <Application>Microsoft Office PowerPoint</Application>
  <PresentationFormat>Diavoorstelling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Kantoorthema</vt:lpstr>
      <vt:lpstr>PowerPoint-presentatie</vt:lpstr>
      <vt:lpstr>Desinfectie in de Regeling GGO</vt:lpstr>
      <vt:lpstr>Desinfectie in de Regeling GGO</vt:lpstr>
      <vt:lpstr>Definities</vt:lpstr>
      <vt:lpstr>Desinfecteren</vt:lpstr>
      <vt:lpstr>Desinfectiemiddel en methode</vt:lpstr>
      <vt:lpstr>Ideaal desinfectiemiddel</vt:lpstr>
      <vt:lpstr>Biocide wetgeving</vt:lpstr>
      <vt:lpstr>Toegelaten desinfectiemiddel</vt:lpstr>
      <vt:lpstr>Toegelaten</vt:lpstr>
      <vt:lpstr>Validatie</vt:lpstr>
      <vt:lpstr>Validatie aanpak</vt:lpstr>
      <vt:lpstr>Hulpmiddelen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Cathy Bakker</dc:creator>
  <cp:lastModifiedBy>Cathy Bakker - van Kempen</cp:lastModifiedBy>
  <cp:revision>94</cp:revision>
  <dcterms:created xsi:type="dcterms:W3CDTF">2017-04-06T12:51:31Z</dcterms:created>
  <dcterms:modified xsi:type="dcterms:W3CDTF">2023-09-27T05:59:02Z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0x010100FF634CA3F5682C418397C6E4414BCDE3</vt:lpwstr>
  </property>
</Properties>
</file>